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Lst>
  <p:notesMasterIdLst>
    <p:notesMasterId r:id="rId50"/>
  </p:notesMasterIdLst>
  <p:sldIdLst>
    <p:sldId id="779" r:id="rId2"/>
    <p:sldId id="732" r:id="rId3"/>
    <p:sldId id="733" r:id="rId4"/>
    <p:sldId id="734" r:id="rId5"/>
    <p:sldId id="735" r:id="rId6"/>
    <p:sldId id="736" r:id="rId7"/>
    <p:sldId id="737" r:id="rId8"/>
    <p:sldId id="738" r:id="rId9"/>
    <p:sldId id="739" r:id="rId10"/>
    <p:sldId id="740" r:id="rId11"/>
    <p:sldId id="741" r:id="rId12"/>
    <p:sldId id="742" r:id="rId13"/>
    <p:sldId id="743" r:id="rId14"/>
    <p:sldId id="744" r:id="rId15"/>
    <p:sldId id="745" r:id="rId16"/>
    <p:sldId id="746" r:id="rId17"/>
    <p:sldId id="747" r:id="rId18"/>
    <p:sldId id="748" r:id="rId19"/>
    <p:sldId id="749" r:id="rId20"/>
    <p:sldId id="750" r:id="rId21"/>
    <p:sldId id="751" r:id="rId22"/>
    <p:sldId id="752" r:id="rId23"/>
    <p:sldId id="753" r:id="rId24"/>
    <p:sldId id="782" r:id="rId25"/>
    <p:sldId id="754" r:id="rId26"/>
    <p:sldId id="756" r:id="rId27"/>
    <p:sldId id="757" r:id="rId28"/>
    <p:sldId id="758" r:id="rId29"/>
    <p:sldId id="759" r:id="rId30"/>
    <p:sldId id="760" r:id="rId31"/>
    <p:sldId id="761" r:id="rId32"/>
    <p:sldId id="762" r:id="rId33"/>
    <p:sldId id="763" r:id="rId34"/>
    <p:sldId id="764" r:id="rId35"/>
    <p:sldId id="765" r:id="rId36"/>
    <p:sldId id="767" r:id="rId37"/>
    <p:sldId id="766" r:id="rId38"/>
    <p:sldId id="768" r:id="rId39"/>
    <p:sldId id="769" r:id="rId40"/>
    <p:sldId id="770" r:id="rId41"/>
    <p:sldId id="771" r:id="rId42"/>
    <p:sldId id="772" r:id="rId43"/>
    <p:sldId id="774" r:id="rId44"/>
    <p:sldId id="773" r:id="rId45"/>
    <p:sldId id="780" r:id="rId46"/>
    <p:sldId id="777" r:id="rId47"/>
    <p:sldId id="775" r:id="rId48"/>
    <p:sldId id="78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F5FA"/>
    <a:srgbClr val="7ACBE0"/>
    <a:srgbClr val="FFFFCC"/>
    <a:srgbClr val="002060"/>
    <a:srgbClr val="238099"/>
    <a:srgbClr val="2DA2BF"/>
    <a:srgbClr val="229EC0"/>
    <a:srgbClr val="EBF7FA"/>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670996-41BC-4B97-BEEC-D495D093096A}" v="19" dt="2025-06-27T20:56:12.1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4" d="100"/>
          <a:sy n="74" d="100"/>
        </p:scale>
        <p:origin x="340" y="5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2" d="100"/>
          <a:sy n="82" d="100"/>
        </p:scale>
        <p:origin x="387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on Cooke" userId="2fcd2f6b72afbaa0" providerId="LiveId" clId="{B9670996-41BC-4B97-BEEC-D495D093096A}"/>
    <pc:docChg chg="custSel addSld delSld modSld sldOrd">
      <pc:chgData name="Alison Cooke" userId="2fcd2f6b72afbaa0" providerId="LiveId" clId="{B9670996-41BC-4B97-BEEC-D495D093096A}" dt="2025-06-27T20:56:12.100" v="608" actId="1076"/>
      <pc:docMkLst>
        <pc:docMk/>
      </pc:docMkLst>
      <pc:sldChg chg="modNotes">
        <pc:chgData name="Alison Cooke" userId="2fcd2f6b72afbaa0" providerId="LiveId" clId="{B9670996-41BC-4B97-BEEC-D495D093096A}" dt="2025-06-23T20:15:58.735" v="101" actId="21"/>
        <pc:sldMkLst>
          <pc:docMk/>
          <pc:sldMk cId="1719941930" sldId="732"/>
        </pc:sldMkLst>
      </pc:sldChg>
      <pc:sldChg chg="modSp mod">
        <pc:chgData name="Alison Cooke" userId="2fcd2f6b72afbaa0" providerId="LiveId" clId="{B9670996-41BC-4B97-BEEC-D495D093096A}" dt="2025-06-27T20:50:27.614" v="560" actId="1076"/>
        <pc:sldMkLst>
          <pc:docMk/>
          <pc:sldMk cId="3411978022" sldId="743"/>
        </pc:sldMkLst>
        <pc:spChg chg="mod">
          <ac:chgData name="Alison Cooke" userId="2fcd2f6b72afbaa0" providerId="LiveId" clId="{B9670996-41BC-4B97-BEEC-D495D093096A}" dt="2025-06-27T20:50:27.614" v="560" actId="1076"/>
          <ac:spMkLst>
            <pc:docMk/>
            <pc:sldMk cId="3411978022" sldId="743"/>
            <ac:spMk id="9" creationId="{3F5FBE0C-D9BF-0688-7290-B803D7A46C11}"/>
          </ac:spMkLst>
        </pc:spChg>
        <pc:spChg chg="mod">
          <ac:chgData name="Alison Cooke" userId="2fcd2f6b72afbaa0" providerId="LiveId" clId="{B9670996-41BC-4B97-BEEC-D495D093096A}" dt="2025-06-27T20:50:11.318" v="557" actId="1076"/>
          <ac:spMkLst>
            <pc:docMk/>
            <pc:sldMk cId="3411978022" sldId="743"/>
            <ac:spMk id="10" creationId="{9343E379-0375-E12B-49E6-7B8BF74313F4}"/>
          </ac:spMkLst>
        </pc:spChg>
      </pc:sldChg>
      <pc:sldChg chg="modNotes">
        <pc:chgData name="Alison Cooke" userId="2fcd2f6b72afbaa0" providerId="LiveId" clId="{B9670996-41BC-4B97-BEEC-D495D093096A}" dt="2025-06-23T20:17:48.115" v="164" actId="20577"/>
        <pc:sldMkLst>
          <pc:docMk/>
          <pc:sldMk cId="259719774" sldId="744"/>
        </pc:sldMkLst>
      </pc:sldChg>
      <pc:sldChg chg="modNotes">
        <pc:chgData name="Alison Cooke" userId="2fcd2f6b72afbaa0" providerId="LiveId" clId="{B9670996-41BC-4B97-BEEC-D495D093096A}" dt="2025-06-23T20:18:01.240" v="166" actId="20577"/>
        <pc:sldMkLst>
          <pc:docMk/>
          <pc:sldMk cId="2698132009" sldId="745"/>
        </pc:sldMkLst>
      </pc:sldChg>
      <pc:sldChg chg="modNotes">
        <pc:chgData name="Alison Cooke" userId="2fcd2f6b72afbaa0" providerId="LiveId" clId="{B9670996-41BC-4B97-BEEC-D495D093096A}" dt="2025-06-23T20:19:27.050" v="320" actId="20577"/>
        <pc:sldMkLst>
          <pc:docMk/>
          <pc:sldMk cId="2895449711" sldId="748"/>
        </pc:sldMkLst>
      </pc:sldChg>
      <pc:sldChg chg="modNotes">
        <pc:chgData name="Alison Cooke" userId="2fcd2f6b72afbaa0" providerId="LiveId" clId="{B9670996-41BC-4B97-BEEC-D495D093096A}" dt="2025-06-23T20:20:32.562" v="340" actId="20577"/>
        <pc:sldMkLst>
          <pc:docMk/>
          <pc:sldMk cId="2035032122" sldId="753"/>
        </pc:sldMkLst>
      </pc:sldChg>
      <pc:sldChg chg="modSp ord">
        <pc:chgData name="Alison Cooke" userId="2fcd2f6b72afbaa0" providerId="LiveId" clId="{B9670996-41BC-4B97-BEEC-D495D093096A}" dt="2025-06-27T20:52:40.292" v="570" actId="1076"/>
        <pc:sldMkLst>
          <pc:docMk/>
          <pc:sldMk cId="3471823185" sldId="754"/>
        </pc:sldMkLst>
        <pc:spChg chg="mod">
          <ac:chgData name="Alison Cooke" userId="2fcd2f6b72afbaa0" providerId="LiveId" clId="{B9670996-41BC-4B97-BEEC-D495D093096A}" dt="2025-06-27T20:52:40.292" v="570" actId="1076"/>
          <ac:spMkLst>
            <pc:docMk/>
            <pc:sldMk cId="3471823185" sldId="754"/>
            <ac:spMk id="5" creationId="{00000000-0000-0000-0000-000000000000}"/>
          </ac:spMkLst>
        </pc:spChg>
      </pc:sldChg>
      <pc:sldChg chg="del">
        <pc:chgData name="Alison Cooke" userId="2fcd2f6b72afbaa0" providerId="LiveId" clId="{B9670996-41BC-4B97-BEEC-D495D093096A}" dt="2025-06-27T20:52:44.042" v="571" actId="47"/>
        <pc:sldMkLst>
          <pc:docMk/>
          <pc:sldMk cId="281671064" sldId="755"/>
        </pc:sldMkLst>
      </pc:sldChg>
      <pc:sldChg chg="modSp">
        <pc:chgData name="Alison Cooke" userId="2fcd2f6b72afbaa0" providerId="LiveId" clId="{B9670996-41BC-4B97-BEEC-D495D093096A}" dt="2025-06-27T20:53:34.026" v="572" actId="1076"/>
        <pc:sldMkLst>
          <pc:docMk/>
          <pc:sldMk cId="1236637911" sldId="765"/>
        </pc:sldMkLst>
        <pc:spChg chg="mod">
          <ac:chgData name="Alison Cooke" userId="2fcd2f6b72afbaa0" providerId="LiveId" clId="{B9670996-41BC-4B97-BEEC-D495D093096A}" dt="2025-06-27T20:53:34.026" v="572" actId="1076"/>
          <ac:spMkLst>
            <pc:docMk/>
            <pc:sldMk cId="1236637911" sldId="765"/>
            <ac:spMk id="3" creationId="{6CF2734A-7241-0D09-F118-F7D15BC5F946}"/>
          </ac:spMkLst>
        </pc:spChg>
      </pc:sldChg>
      <pc:sldChg chg="modSp mod">
        <pc:chgData name="Alison Cooke" userId="2fcd2f6b72afbaa0" providerId="LiveId" clId="{B9670996-41BC-4B97-BEEC-D495D093096A}" dt="2025-06-27T20:53:54.970" v="589" actId="20577"/>
        <pc:sldMkLst>
          <pc:docMk/>
          <pc:sldMk cId="3684555772" sldId="766"/>
        </pc:sldMkLst>
        <pc:spChg chg="mod">
          <ac:chgData name="Alison Cooke" userId="2fcd2f6b72afbaa0" providerId="LiveId" clId="{B9670996-41BC-4B97-BEEC-D495D093096A}" dt="2025-06-27T20:53:54.970" v="589" actId="20577"/>
          <ac:spMkLst>
            <pc:docMk/>
            <pc:sldMk cId="3684555772" sldId="766"/>
            <ac:spMk id="4" creationId="{3BF85708-8AC7-C7C1-8A5A-E6E662346CE5}"/>
          </ac:spMkLst>
        </pc:spChg>
      </pc:sldChg>
      <pc:sldChg chg="modSp mod ord">
        <pc:chgData name="Alison Cooke" userId="2fcd2f6b72afbaa0" providerId="LiveId" clId="{B9670996-41BC-4B97-BEEC-D495D093096A}" dt="2025-06-27T20:55:22.630" v="607" actId="20577"/>
        <pc:sldMkLst>
          <pc:docMk/>
          <pc:sldMk cId="2783737989" sldId="767"/>
        </pc:sldMkLst>
        <pc:spChg chg="mod">
          <ac:chgData name="Alison Cooke" userId="2fcd2f6b72afbaa0" providerId="LiveId" clId="{B9670996-41BC-4B97-BEEC-D495D093096A}" dt="2025-06-27T20:55:22.630" v="607" actId="20577"/>
          <ac:spMkLst>
            <pc:docMk/>
            <pc:sldMk cId="2783737989" sldId="767"/>
            <ac:spMk id="3" creationId="{144B5FD1-26F8-446C-E147-DECCCBB68CA1}"/>
          </ac:spMkLst>
        </pc:spChg>
      </pc:sldChg>
      <pc:sldChg chg="modSp">
        <pc:chgData name="Alison Cooke" userId="2fcd2f6b72afbaa0" providerId="LiveId" clId="{B9670996-41BC-4B97-BEEC-D495D093096A}" dt="2025-06-27T20:56:12.100" v="608" actId="1076"/>
        <pc:sldMkLst>
          <pc:docMk/>
          <pc:sldMk cId="4208344458" sldId="771"/>
        </pc:sldMkLst>
        <pc:spChg chg="mod">
          <ac:chgData name="Alison Cooke" userId="2fcd2f6b72afbaa0" providerId="LiveId" clId="{B9670996-41BC-4B97-BEEC-D495D093096A}" dt="2025-06-27T20:56:12.100" v="608" actId="1076"/>
          <ac:spMkLst>
            <pc:docMk/>
            <pc:sldMk cId="4208344458" sldId="771"/>
            <ac:spMk id="3" creationId="{4CB0A305-68CF-48D8-AC3B-99B64B431D9A}"/>
          </ac:spMkLst>
        </pc:spChg>
      </pc:sldChg>
      <pc:sldChg chg="addSp delSp modSp mod">
        <pc:chgData name="Alison Cooke" userId="2fcd2f6b72afbaa0" providerId="LiveId" clId="{B9670996-41BC-4B97-BEEC-D495D093096A}" dt="2025-06-23T20:30:51.538" v="484" actId="1076"/>
        <pc:sldMkLst>
          <pc:docMk/>
          <pc:sldMk cId="964787633" sldId="773"/>
        </pc:sldMkLst>
        <pc:spChg chg="mod">
          <ac:chgData name="Alison Cooke" userId="2fcd2f6b72afbaa0" providerId="LiveId" clId="{B9670996-41BC-4B97-BEEC-D495D093096A}" dt="2025-06-23T20:30:51.538" v="484" actId="1076"/>
          <ac:spMkLst>
            <pc:docMk/>
            <pc:sldMk cId="964787633" sldId="773"/>
            <ac:spMk id="2" creationId="{00000000-0000-0000-0000-000000000000}"/>
          </ac:spMkLst>
        </pc:spChg>
        <pc:spChg chg="add mod">
          <ac:chgData name="Alison Cooke" userId="2fcd2f6b72afbaa0" providerId="LiveId" clId="{B9670996-41BC-4B97-BEEC-D495D093096A}" dt="2025-06-23T20:30:33.681" v="473" actId="1076"/>
          <ac:spMkLst>
            <pc:docMk/>
            <pc:sldMk cId="964787633" sldId="773"/>
            <ac:spMk id="3" creationId="{8BC586D4-BAA6-8BAF-0217-7D0A566D9B57}"/>
          </ac:spMkLst>
        </pc:spChg>
      </pc:sldChg>
      <pc:sldChg chg="ord">
        <pc:chgData name="Alison Cooke" userId="2fcd2f6b72afbaa0" providerId="LiveId" clId="{B9670996-41BC-4B97-BEEC-D495D093096A}" dt="2025-06-23T20:29:09.067" v="370"/>
        <pc:sldMkLst>
          <pc:docMk/>
          <pc:sldMk cId="1474731173" sldId="774"/>
        </pc:sldMkLst>
      </pc:sldChg>
      <pc:sldChg chg="modSp mod">
        <pc:chgData name="Alison Cooke" userId="2fcd2f6b72afbaa0" providerId="LiveId" clId="{B9670996-41BC-4B97-BEEC-D495D093096A}" dt="2025-06-23T20:30:44.115" v="483" actId="20577"/>
        <pc:sldMkLst>
          <pc:docMk/>
          <pc:sldMk cId="400376749" sldId="775"/>
        </pc:sldMkLst>
        <pc:spChg chg="mod">
          <ac:chgData name="Alison Cooke" userId="2fcd2f6b72afbaa0" providerId="LiveId" clId="{B9670996-41BC-4B97-BEEC-D495D093096A}" dt="2025-06-23T20:30:44.115" v="483" actId="20577"/>
          <ac:spMkLst>
            <pc:docMk/>
            <pc:sldMk cId="400376749" sldId="775"/>
            <ac:spMk id="2" creationId="{B4F4B556-D17B-4884-02E6-A9A3BBD2899F}"/>
          </ac:spMkLst>
        </pc:spChg>
      </pc:sldChg>
      <pc:sldChg chg="addSp delSp modSp del mod">
        <pc:chgData name="Alison Cooke" userId="2fcd2f6b72afbaa0" providerId="LiveId" clId="{B9670996-41BC-4B97-BEEC-D495D093096A}" dt="2025-06-23T20:26:05.618" v="358" actId="47"/>
        <pc:sldMkLst>
          <pc:docMk/>
          <pc:sldMk cId="3330790416" sldId="776"/>
        </pc:sldMkLst>
      </pc:sldChg>
      <pc:sldChg chg="ord">
        <pc:chgData name="Alison Cooke" userId="2fcd2f6b72afbaa0" providerId="LiveId" clId="{B9670996-41BC-4B97-BEEC-D495D093096A}" dt="2025-06-23T20:31:03.425" v="488"/>
        <pc:sldMkLst>
          <pc:docMk/>
          <pc:sldMk cId="331716337" sldId="777"/>
        </pc:sldMkLst>
      </pc:sldChg>
      <pc:sldChg chg="del">
        <pc:chgData name="Alison Cooke" userId="2fcd2f6b72afbaa0" providerId="LiveId" clId="{B9670996-41BC-4B97-BEEC-D495D093096A}" dt="2025-06-23T20:27:18.402" v="366" actId="47"/>
        <pc:sldMkLst>
          <pc:docMk/>
          <pc:sldMk cId="367699887" sldId="778"/>
        </pc:sldMkLst>
      </pc:sldChg>
      <pc:sldChg chg="modSp mod">
        <pc:chgData name="Alison Cooke" userId="2fcd2f6b72afbaa0" providerId="LiveId" clId="{B9670996-41BC-4B97-BEEC-D495D093096A}" dt="2025-06-23T20:14:06.121" v="100" actId="14100"/>
        <pc:sldMkLst>
          <pc:docMk/>
          <pc:sldMk cId="229835928" sldId="779"/>
        </pc:sldMkLst>
        <pc:spChg chg="mod">
          <ac:chgData name="Alison Cooke" userId="2fcd2f6b72afbaa0" providerId="LiveId" clId="{B9670996-41BC-4B97-BEEC-D495D093096A}" dt="2025-06-23T20:14:06.121" v="100" actId="14100"/>
          <ac:spMkLst>
            <pc:docMk/>
            <pc:sldMk cId="229835928" sldId="779"/>
            <ac:spMk id="3" creationId="{4602A154-ADBD-38B8-13E9-64473FEF0799}"/>
          </ac:spMkLst>
        </pc:spChg>
      </pc:sldChg>
      <pc:sldChg chg="addSp delSp modSp add mod ord modNotes">
        <pc:chgData name="Alison Cooke" userId="2fcd2f6b72afbaa0" providerId="LiveId" clId="{B9670996-41BC-4B97-BEEC-D495D093096A}" dt="2025-06-23T20:31:43.055" v="556" actId="20577"/>
        <pc:sldMkLst>
          <pc:docMk/>
          <pc:sldMk cId="1532428454" sldId="780"/>
        </pc:sldMkLst>
        <pc:spChg chg="mod">
          <ac:chgData name="Alison Cooke" userId="2fcd2f6b72afbaa0" providerId="LiveId" clId="{B9670996-41BC-4B97-BEEC-D495D093096A}" dt="2025-06-23T20:24:38.597" v="343"/>
          <ac:spMkLst>
            <pc:docMk/>
            <pc:sldMk cId="1532428454" sldId="780"/>
            <ac:spMk id="2" creationId="{44E2BBA2-93B0-6B5F-5AEB-69EBAE8133B7}"/>
          </ac:spMkLst>
        </pc:spChg>
        <pc:spChg chg="add mod">
          <ac:chgData name="Alison Cooke" userId="2fcd2f6b72afbaa0" providerId="LiveId" clId="{B9670996-41BC-4B97-BEEC-D495D093096A}" dt="2025-06-23T20:25:15.761" v="350" actId="122"/>
          <ac:spMkLst>
            <pc:docMk/>
            <pc:sldMk cId="1532428454" sldId="780"/>
            <ac:spMk id="3" creationId="{66823641-0D1C-EA54-3AB8-8A0F3B9365A4}"/>
          </ac:spMkLst>
        </pc:spChg>
        <pc:spChg chg="add mod">
          <ac:chgData name="Alison Cooke" userId="2fcd2f6b72afbaa0" providerId="LiveId" clId="{B9670996-41BC-4B97-BEEC-D495D093096A}" dt="2025-06-23T20:26:01.776" v="357" actId="1076"/>
          <ac:spMkLst>
            <pc:docMk/>
            <pc:sldMk cId="1532428454" sldId="780"/>
            <ac:spMk id="5" creationId="{481BA36E-200A-6985-8B6E-1B27EE5FF6A1}"/>
          </ac:spMkLst>
        </pc:spChg>
        <pc:spChg chg="add mod">
          <ac:chgData name="Alison Cooke" userId="2fcd2f6b72afbaa0" providerId="LiveId" clId="{B9670996-41BC-4B97-BEEC-D495D093096A}" dt="2025-06-23T20:25:50.648" v="355" actId="1076"/>
          <ac:spMkLst>
            <pc:docMk/>
            <pc:sldMk cId="1532428454" sldId="780"/>
            <ac:spMk id="6" creationId="{1179B700-EFAD-F2DA-E66C-44AE41D36F76}"/>
          </ac:spMkLst>
        </pc:spChg>
      </pc:sldChg>
      <pc:sldChg chg="addSp delSp modSp add mod">
        <pc:chgData name="Alison Cooke" userId="2fcd2f6b72afbaa0" providerId="LiveId" clId="{B9670996-41BC-4B97-BEEC-D495D093096A}" dt="2025-06-23T20:27:15.263" v="365" actId="478"/>
        <pc:sldMkLst>
          <pc:docMk/>
          <pc:sldMk cId="2067775423" sldId="781"/>
        </pc:sldMkLst>
      </pc:sldChg>
      <pc:sldChg chg="addSp delSp modSp add mod modAnim">
        <pc:chgData name="Alison Cooke" userId="2fcd2f6b72afbaa0" providerId="LiveId" clId="{B9670996-41BC-4B97-BEEC-D495D093096A}" dt="2025-06-27T20:52:11.488" v="567" actId="1076"/>
        <pc:sldMkLst>
          <pc:docMk/>
          <pc:sldMk cId="2695637660" sldId="782"/>
        </pc:sldMkLst>
        <pc:spChg chg="del">
          <ac:chgData name="Alison Cooke" userId="2fcd2f6b72afbaa0" providerId="LiveId" clId="{B9670996-41BC-4B97-BEEC-D495D093096A}" dt="2025-06-27T20:51:51.004" v="562" actId="478"/>
          <ac:spMkLst>
            <pc:docMk/>
            <pc:sldMk cId="2695637660" sldId="782"/>
            <ac:spMk id="5" creationId="{D5BD26D7-4279-C235-920D-5AFCD6E9C12A}"/>
          </ac:spMkLst>
        </pc:spChg>
        <pc:spChg chg="add del mod">
          <ac:chgData name="Alison Cooke" userId="2fcd2f6b72afbaa0" providerId="LiveId" clId="{B9670996-41BC-4B97-BEEC-D495D093096A}" dt="2025-06-27T20:52:06.885" v="566" actId="478"/>
          <ac:spMkLst>
            <pc:docMk/>
            <pc:sldMk cId="2695637660" sldId="782"/>
            <ac:spMk id="6" creationId="{7FDC8460-6FC4-C132-A342-B318F44971C8}"/>
          </ac:spMkLst>
        </pc:spChg>
        <pc:spChg chg="add mod">
          <ac:chgData name="Alison Cooke" userId="2fcd2f6b72afbaa0" providerId="LiveId" clId="{B9670996-41BC-4B97-BEEC-D495D093096A}" dt="2025-06-27T20:52:11.488" v="567" actId="1076"/>
          <ac:spMkLst>
            <pc:docMk/>
            <pc:sldMk cId="2695637660" sldId="782"/>
            <ac:spMk id="7" creationId="{5216F52F-F24B-4A0B-B03F-A8AD37F5B73A}"/>
          </ac:spMkLst>
        </pc:spChg>
      </pc:sldChg>
      <pc:sldMasterChg chg="delSldLayout">
        <pc:chgData name="Alison Cooke" userId="2fcd2f6b72afbaa0" providerId="LiveId" clId="{B9670996-41BC-4B97-BEEC-D495D093096A}" dt="2025-06-27T20:52:44.042" v="571" actId="47"/>
        <pc:sldMasterMkLst>
          <pc:docMk/>
          <pc:sldMasterMk cId="2892971691" sldId="2147483682"/>
        </pc:sldMasterMkLst>
        <pc:sldLayoutChg chg="del">
          <pc:chgData name="Alison Cooke" userId="2fcd2f6b72afbaa0" providerId="LiveId" clId="{B9670996-41BC-4B97-BEEC-D495D093096A}" dt="2025-06-27T20:52:44.042" v="571" actId="47"/>
          <pc:sldLayoutMkLst>
            <pc:docMk/>
            <pc:sldMasterMk cId="2892971691" sldId="2147483682"/>
            <pc:sldLayoutMk cId="3346186710" sldId="2147483689"/>
          </pc:sldLayoutMkLst>
        </pc:sldLayoutChg>
      </pc:sldMasterChg>
    </pc:docChg>
  </pc:docChgLst>
  <pc:docChgLst>
    <pc:chgData name="Alison Cooke" userId="2fcd2f6b72afbaa0" providerId="LiveId" clId="{15D40959-0DAA-471B-9489-E066110FE895}"/>
    <pc:docChg chg="custSel addSld delSld modSld sldOrd modMainMaster">
      <pc:chgData name="Alison Cooke" userId="2fcd2f6b72afbaa0" providerId="LiveId" clId="{15D40959-0DAA-471B-9489-E066110FE895}" dt="2025-04-04T02:47:01.634" v="444" actId="1076"/>
      <pc:docMkLst>
        <pc:docMk/>
      </pc:docMkLst>
      <pc:sldChg chg="modSp">
        <pc:chgData name="Alison Cooke" userId="2fcd2f6b72afbaa0" providerId="LiveId" clId="{15D40959-0DAA-471B-9489-E066110FE895}" dt="2025-03-31T16:23:00.686" v="0"/>
        <pc:sldMkLst>
          <pc:docMk/>
          <pc:sldMk cId="741089904" sldId="276"/>
        </pc:sldMkLst>
      </pc:sldChg>
      <pc:sldChg chg="modSp">
        <pc:chgData name="Alison Cooke" userId="2fcd2f6b72afbaa0" providerId="LiveId" clId="{15D40959-0DAA-471B-9489-E066110FE895}" dt="2025-03-31T16:23:00.686" v="0"/>
        <pc:sldMkLst>
          <pc:docMk/>
          <pc:sldMk cId="668913274" sldId="283"/>
        </pc:sldMkLst>
      </pc:sldChg>
      <pc:sldChg chg="modSp">
        <pc:chgData name="Alison Cooke" userId="2fcd2f6b72afbaa0" providerId="LiveId" clId="{15D40959-0DAA-471B-9489-E066110FE895}" dt="2025-03-31T16:23:00.686" v="0"/>
        <pc:sldMkLst>
          <pc:docMk/>
          <pc:sldMk cId="201319485" sldId="294"/>
        </pc:sldMkLst>
      </pc:sldChg>
      <pc:sldChg chg="modSp">
        <pc:chgData name="Alison Cooke" userId="2fcd2f6b72afbaa0" providerId="LiveId" clId="{15D40959-0DAA-471B-9489-E066110FE895}" dt="2025-03-31T16:23:00.686" v="0"/>
        <pc:sldMkLst>
          <pc:docMk/>
          <pc:sldMk cId="2615723684" sldId="295"/>
        </pc:sldMkLst>
      </pc:sldChg>
      <pc:sldChg chg="modSp">
        <pc:chgData name="Alison Cooke" userId="2fcd2f6b72afbaa0" providerId="LiveId" clId="{15D40959-0DAA-471B-9489-E066110FE895}" dt="2025-03-31T16:23:00.686" v="0"/>
        <pc:sldMkLst>
          <pc:docMk/>
          <pc:sldMk cId="1254959660" sldId="376"/>
        </pc:sldMkLst>
      </pc:sldChg>
      <pc:sldChg chg="modSp mod">
        <pc:chgData name="Alison Cooke" userId="2fcd2f6b72afbaa0" providerId="LiveId" clId="{15D40959-0DAA-471B-9489-E066110FE895}" dt="2025-03-31T16:23:00.797" v="1" actId="27636"/>
        <pc:sldMkLst>
          <pc:docMk/>
          <pc:sldMk cId="2766731441" sldId="379"/>
        </pc:sldMkLst>
      </pc:sldChg>
      <pc:sldChg chg="modSp">
        <pc:chgData name="Alison Cooke" userId="2fcd2f6b72afbaa0" providerId="LiveId" clId="{15D40959-0DAA-471B-9489-E066110FE895}" dt="2025-03-31T16:23:00.686" v="0"/>
        <pc:sldMkLst>
          <pc:docMk/>
          <pc:sldMk cId="1890420537" sldId="382"/>
        </pc:sldMkLst>
      </pc:sldChg>
      <pc:sldChg chg="modSp mod">
        <pc:chgData name="Alison Cooke" userId="2fcd2f6b72afbaa0" providerId="LiveId" clId="{15D40959-0DAA-471B-9489-E066110FE895}" dt="2025-03-31T16:23:00.813" v="2" actId="27636"/>
        <pc:sldMkLst>
          <pc:docMk/>
          <pc:sldMk cId="912792727" sldId="404"/>
        </pc:sldMkLst>
      </pc:sldChg>
      <pc:sldChg chg="modSp">
        <pc:chgData name="Alison Cooke" userId="2fcd2f6b72afbaa0" providerId="LiveId" clId="{15D40959-0DAA-471B-9489-E066110FE895}" dt="2025-03-31T16:23:00.686" v="0"/>
        <pc:sldMkLst>
          <pc:docMk/>
          <pc:sldMk cId="2405174425" sldId="405"/>
        </pc:sldMkLst>
      </pc:sldChg>
      <pc:sldChg chg="modSp mod">
        <pc:chgData name="Alison Cooke" userId="2fcd2f6b72afbaa0" providerId="LiveId" clId="{15D40959-0DAA-471B-9489-E066110FE895}" dt="2025-04-01T19:12:18.398" v="211" actId="20577"/>
        <pc:sldMkLst>
          <pc:docMk/>
          <pc:sldMk cId="413576307" sldId="406"/>
        </pc:sldMkLst>
      </pc:sldChg>
      <pc:sldChg chg="modSp">
        <pc:chgData name="Alison Cooke" userId="2fcd2f6b72afbaa0" providerId="LiveId" clId="{15D40959-0DAA-471B-9489-E066110FE895}" dt="2025-03-31T16:23:00.686" v="0"/>
        <pc:sldMkLst>
          <pc:docMk/>
          <pc:sldMk cId="989689367" sldId="412"/>
        </pc:sldMkLst>
      </pc:sldChg>
      <pc:sldChg chg="modSp">
        <pc:chgData name="Alison Cooke" userId="2fcd2f6b72afbaa0" providerId="LiveId" clId="{15D40959-0DAA-471B-9489-E066110FE895}" dt="2025-03-31T16:23:00.686" v="0"/>
        <pc:sldMkLst>
          <pc:docMk/>
          <pc:sldMk cId="3601851559" sldId="416"/>
        </pc:sldMkLst>
      </pc:sldChg>
      <pc:sldChg chg="modSp">
        <pc:chgData name="Alison Cooke" userId="2fcd2f6b72afbaa0" providerId="LiveId" clId="{15D40959-0DAA-471B-9489-E066110FE895}" dt="2025-03-31T16:23:00.686" v="0"/>
        <pc:sldMkLst>
          <pc:docMk/>
          <pc:sldMk cId="0" sldId="428"/>
        </pc:sldMkLst>
      </pc:sldChg>
      <pc:sldChg chg="modSp del">
        <pc:chgData name="Alison Cooke" userId="2fcd2f6b72afbaa0" providerId="LiveId" clId="{15D40959-0DAA-471B-9489-E066110FE895}" dt="2025-04-02T19:07:03.895" v="411" actId="47"/>
        <pc:sldMkLst>
          <pc:docMk/>
          <pc:sldMk cId="0" sldId="429"/>
        </pc:sldMkLst>
      </pc:sldChg>
      <pc:sldChg chg="modSp del modAnim">
        <pc:chgData name="Alison Cooke" userId="2fcd2f6b72afbaa0" providerId="LiveId" clId="{15D40959-0DAA-471B-9489-E066110FE895}" dt="2025-04-02T19:16:17.897" v="421" actId="47"/>
        <pc:sldMkLst>
          <pc:docMk/>
          <pc:sldMk cId="2115540090" sldId="441"/>
        </pc:sldMkLst>
      </pc:sldChg>
      <pc:sldChg chg="modSp">
        <pc:chgData name="Alison Cooke" userId="2fcd2f6b72afbaa0" providerId="LiveId" clId="{15D40959-0DAA-471B-9489-E066110FE895}" dt="2025-04-02T19:09:37.318" v="418" actId="1076"/>
        <pc:sldMkLst>
          <pc:docMk/>
          <pc:sldMk cId="234164422" sldId="510"/>
        </pc:sldMkLst>
      </pc:sldChg>
      <pc:sldChg chg="modSp mod">
        <pc:chgData name="Alison Cooke" userId="2fcd2f6b72afbaa0" providerId="LiveId" clId="{15D40959-0DAA-471B-9489-E066110FE895}" dt="2025-04-04T02:47:01.634" v="444" actId="1076"/>
        <pc:sldMkLst>
          <pc:docMk/>
          <pc:sldMk cId="810964897" sldId="511"/>
        </pc:sldMkLst>
      </pc:sldChg>
      <pc:sldChg chg="addSp delSp modSp mod">
        <pc:chgData name="Alison Cooke" userId="2fcd2f6b72afbaa0" providerId="LiveId" clId="{15D40959-0DAA-471B-9489-E066110FE895}" dt="2025-03-31T16:24:21.842" v="7" actId="1076"/>
        <pc:sldMkLst>
          <pc:docMk/>
          <pc:sldMk cId="2425786847" sldId="512"/>
        </pc:sldMkLst>
      </pc:sldChg>
      <pc:sldChg chg="delSp modSp mod">
        <pc:chgData name="Alison Cooke" userId="2fcd2f6b72afbaa0" providerId="LiveId" clId="{15D40959-0DAA-471B-9489-E066110FE895}" dt="2025-03-31T16:24:36.854" v="10" actId="1076"/>
        <pc:sldMkLst>
          <pc:docMk/>
          <pc:sldMk cId="3404766152" sldId="513"/>
        </pc:sldMkLst>
      </pc:sldChg>
      <pc:sldChg chg="modSp">
        <pc:chgData name="Alison Cooke" userId="2fcd2f6b72afbaa0" providerId="LiveId" clId="{15D40959-0DAA-471B-9489-E066110FE895}" dt="2025-03-31T16:23:00.686" v="0"/>
        <pc:sldMkLst>
          <pc:docMk/>
          <pc:sldMk cId="3353689854" sldId="514"/>
        </pc:sldMkLst>
      </pc:sldChg>
      <pc:sldChg chg="modSp">
        <pc:chgData name="Alison Cooke" userId="2fcd2f6b72afbaa0" providerId="LiveId" clId="{15D40959-0DAA-471B-9489-E066110FE895}" dt="2025-03-31T16:23:00.686" v="0"/>
        <pc:sldMkLst>
          <pc:docMk/>
          <pc:sldMk cId="940696084" sldId="515"/>
        </pc:sldMkLst>
      </pc:sldChg>
      <pc:sldChg chg="modSp">
        <pc:chgData name="Alison Cooke" userId="2fcd2f6b72afbaa0" providerId="LiveId" clId="{15D40959-0DAA-471B-9489-E066110FE895}" dt="2025-03-31T16:23:00.686" v="0"/>
        <pc:sldMkLst>
          <pc:docMk/>
          <pc:sldMk cId="2444954889" sldId="621"/>
        </pc:sldMkLst>
      </pc:sldChg>
      <pc:sldChg chg="modSp">
        <pc:chgData name="Alison Cooke" userId="2fcd2f6b72afbaa0" providerId="LiveId" clId="{15D40959-0DAA-471B-9489-E066110FE895}" dt="2025-03-31T16:23:00.686" v="0"/>
        <pc:sldMkLst>
          <pc:docMk/>
          <pc:sldMk cId="1256816405" sldId="623"/>
        </pc:sldMkLst>
      </pc:sldChg>
      <pc:sldChg chg="modSp mod">
        <pc:chgData name="Alison Cooke" userId="2fcd2f6b72afbaa0" providerId="LiveId" clId="{15D40959-0DAA-471B-9489-E066110FE895}" dt="2025-04-01T19:00:29.201" v="188" actId="20577"/>
        <pc:sldMkLst>
          <pc:docMk/>
          <pc:sldMk cId="3182513485" sldId="661"/>
        </pc:sldMkLst>
      </pc:sldChg>
      <pc:sldChg chg="modSp">
        <pc:chgData name="Alison Cooke" userId="2fcd2f6b72afbaa0" providerId="LiveId" clId="{15D40959-0DAA-471B-9489-E066110FE895}" dt="2025-03-31T16:23:00.686" v="0"/>
        <pc:sldMkLst>
          <pc:docMk/>
          <pc:sldMk cId="4291144468" sldId="665"/>
        </pc:sldMkLst>
      </pc:sldChg>
      <pc:sldChg chg="modSp mod">
        <pc:chgData name="Alison Cooke" userId="2fcd2f6b72afbaa0" providerId="LiveId" clId="{15D40959-0DAA-471B-9489-E066110FE895}" dt="2025-04-02T18:51:11.616" v="335" actId="1076"/>
        <pc:sldMkLst>
          <pc:docMk/>
          <pc:sldMk cId="162889495" sldId="666"/>
        </pc:sldMkLst>
      </pc:sldChg>
      <pc:sldChg chg="modSp mod">
        <pc:chgData name="Alison Cooke" userId="2fcd2f6b72afbaa0" providerId="LiveId" clId="{15D40959-0DAA-471B-9489-E066110FE895}" dt="2025-04-02T18:53:40.353" v="406" actId="6549"/>
        <pc:sldMkLst>
          <pc:docMk/>
          <pc:sldMk cId="3969470192" sldId="667"/>
        </pc:sldMkLst>
      </pc:sldChg>
      <pc:sldChg chg="modSp mod">
        <pc:chgData name="Alison Cooke" userId="2fcd2f6b72afbaa0" providerId="LiveId" clId="{15D40959-0DAA-471B-9489-E066110FE895}" dt="2025-04-02T18:53:23.965" v="405" actId="6549"/>
        <pc:sldMkLst>
          <pc:docMk/>
          <pc:sldMk cId="3146555820" sldId="668"/>
        </pc:sldMkLst>
      </pc:sldChg>
      <pc:sldChg chg="modSp del">
        <pc:chgData name="Alison Cooke" userId="2fcd2f6b72afbaa0" providerId="LiveId" clId="{15D40959-0DAA-471B-9489-E066110FE895}" dt="2025-04-02T19:08:27.621" v="413" actId="47"/>
        <pc:sldMkLst>
          <pc:docMk/>
          <pc:sldMk cId="2036938154" sldId="670"/>
        </pc:sldMkLst>
      </pc:sldChg>
      <pc:sldChg chg="modSp">
        <pc:chgData name="Alison Cooke" userId="2fcd2f6b72afbaa0" providerId="LiveId" clId="{15D40959-0DAA-471B-9489-E066110FE895}" dt="2025-03-31T16:23:00.686" v="0"/>
        <pc:sldMkLst>
          <pc:docMk/>
          <pc:sldMk cId="3567650520" sldId="679"/>
        </pc:sldMkLst>
      </pc:sldChg>
      <pc:sldChg chg="modSp mod">
        <pc:chgData name="Alison Cooke" userId="2fcd2f6b72afbaa0" providerId="LiveId" clId="{15D40959-0DAA-471B-9489-E066110FE895}" dt="2025-03-31T16:23:12.557" v="3" actId="5793"/>
        <pc:sldMkLst>
          <pc:docMk/>
          <pc:sldMk cId="3184415913" sldId="682"/>
        </pc:sldMkLst>
      </pc:sldChg>
      <pc:sldChg chg="modSp">
        <pc:chgData name="Alison Cooke" userId="2fcd2f6b72afbaa0" providerId="LiveId" clId="{15D40959-0DAA-471B-9489-E066110FE895}" dt="2025-03-31T16:23:00.686" v="0"/>
        <pc:sldMkLst>
          <pc:docMk/>
          <pc:sldMk cId="1826689789" sldId="684"/>
        </pc:sldMkLst>
      </pc:sldChg>
      <pc:sldChg chg="modSp mod modClrScheme chgLayout">
        <pc:chgData name="Alison Cooke" userId="2fcd2f6b72afbaa0" providerId="LiveId" clId="{15D40959-0DAA-471B-9489-E066110FE895}" dt="2025-04-02T18:54:31.592" v="407" actId="6549"/>
        <pc:sldMkLst>
          <pc:docMk/>
          <pc:sldMk cId="130878083" sldId="686"/>
        </pc:sldMkLst>
      </pc:sldChg>
      <pc:sldChg chg="addSp delSp modSp mod modClrScheme chgLayout">
        <pc:chgData name="Alison Cooke" userId="2fcd2f6b72afbaa0" providerId="LiveId" clId="{15D40959-0DAA-471B-9489-E066110FE895}" dt="2025-03-31T16:27:40.870" v="17"/>
        <pc:sldMkLst>
          <pc:docMk/>
          <pc:sldMk cId="3707293774" sldId="687"/>
        </pc:sldMkLst>
      </pc:sldChg>
      <pc:sldChg chg="modSp mod">
        <pc:chgData name="Alison Cooke" userId="2fcd2f6b72afbaa0" providerId="LiveId" clId="{15D40959-0DAA-471B-9489-E066110FE895}" dt="2025-04-01T19:14:23.256" v="216" actId="20577"/>
        <pc:sldMkLst>
          <pc:docMk/>
          <pc:sldMk cId="1366812520" sldId="688"/>
        </pc:sldMkLst>
      </pc:sldChg>
      <pc:sldChg chg="modSp">
        <pc:chgData name="Alison Cooke" userId="2fcd2f6b72afbaa0" providerId="LiveId" clId="{15D40959-0DAA-471B-9489-E066110FE895}" dt="2025-04-02T19:09:20.798" v="416" actId="207"/>
        <pc:sldMkLst>
          <pc:docMk/>
          <pc:sldMk cId="1780753779" sldId="720"/>
        </pc:sldMkLst>
      </pc:sldChg>
      <pc:sldChg chg="modSp">
        <pc:chgData name="Alison Cooke" userId="2fcd2f6b72afbaa0" providerId="LiveId" clId="{15D40959-0DAA-471B-9489-E066110FE895}" dt="2025-03-31T16:23:00.686" v="0"/>
        <pc:sldMkLst>
          <pc:docMk/>
          <pc:sldMk cId="2323961558" sldId="723"/>
        </pc:sldMkLst>
      </pc:sldChg>
      <pc:sldChg chg="modSp add mod">
        <pc:chgData name="Alison Cooke" userId="2fcd2f6b72afbaa0" providerId="LiveId" clId="{15D40959-0DAA-471B-9489-E066110FE895}" dt="2025-04-02T19:09:53.593" v="419" actId="207"/>
        <pc:sldMkLst>
          <pc:docMk/>
          <pc:sldMk cId="3094435069" sldId="725"/>
        </pc:sldMkLst>
      </pc:sldChg>
      <pc:sldChg chg="add">
        <pc:chgData name="Alison Cooke" userId="2fcd2f6b72afbaa0" providerId="LiveId" clId="{15D40959-0DAA-471B-9489-E066110FE895}" dt="2025-04-02T19:08:35.918" v="414"/>
        <pc:sldMkLst>
          <pc:docMk/>
          <pc:sldMk cId="894639691" sldId="726"/>
        </pc:sldMkLst>
      </pc:sldChg>
      <pc:sldChg chg="add ord">
        <pc:chgData name="Alison Cooke" userId="2fcd2f6b72afbaa0" providerId="LiveId" clId="{15D40959-0DAA-471B-9489-E066110FE895}" dt="2025-04-02T19:06:54.064" v="410"/>
        <pc:sldMkLst>
          <pc:docMk/>
          <pc:sldMk cId="0" sldId="730"/>
        </pc:sldMkLst>
      </pc:sldChg>
      <pc:sldChg chg="add">
        <pc:chgData name="Alison Cooke" userId="2fcd2f6b72afbaa0" providerId="LiveId" clId="{15D40959-0DAA-471B-9489-E066110FE895}" dt="2025-04-02T19:16:15.521" v="420"/>
        <pc:sldMkLst>
          <pc:docMk/>
          <pc:sldMk cId="3701852441" sldId="731"/>
        </pc:sldMkLst>
      </pc:sldChg>
      <pc:sldMasterChg chg="setBg modSldLayout">
        <pc:chgData name="Alison Cooke" userId="2fcd2f6b72afbaa0" providerId="LiveId" clId="{15D40959-0DAA-471B-9489-E066110FE895}" dt="2025-04-01T00:44:16.325" v="178"/>
        <pc:sldMasterMkLst>
          <pc:docMk/>
          <pc:sldMasterMk cId="2892971691" sldId="2147483682"/>
        </pc:sldMasterMkLst>
        <pc:sldLayoutChg chg="delSp">
          <pc:chgData name="Alison Cooke" userId="2fcd2f6b72afbaa0" providerId="LiveId" clId="{15D40959-0DAA-471B-9489-E066110FE895}" dt="2025-03-31T16:23:00.686" v="0"/>
          <pc:sldLayoutMkLst>
            <pc:docMk/>
            <pc:sldMasterMk cId="2892971691" sldId="2147483682"/>
            <pc:sldLayoutMk cId="2993482637" sldId="2147483688"/>
          </pc:sldLayoutMkLst>
        </pc:sldLayoutChg>
      </pc:sldMasterChg>
    </pc:docChg>
  </pc:docChgLst>
  <pc:docChgLst>
    <pc:chgData name="Alison Cooke" userId="2fcd2f6b72afbaa0" providerId="LiveId" clId="{F637009B-9599-46E9-849C-F1D8049C9EF6}"/>
    <pc:docChg chg="undo custSel addSld delSld modSld sldOrd">
      <pc:chgData name="Alison Cooke" userId="2fcd2f6b72afbaa0" providerId="LiveId" clId="{F637009B-9599-46E9-849C-F1D8049C9EF6}" dt="2025-05-02T11:46:48.508" v="570" actId="20577"/>
      <pc:docMkLst>
        <pc:docMk/>
      </pc:docMkLst>
      <pc:sldChg chg="del">
        <pc:chgData name="Alison Cooke" userId="2fcd2f6b72afbaa0" providerId="LiveId" clId="{F637009B-9599-46E9-849C-F1D8049C9EF6}" dt="2025-05-01T00:32:08.147" v="129" actId="47"/>
        <pc:sldMkLst>
          <pc:docMk/>
          <pc:sldMk cId="842505564" sldId="260"/>
        </pc:sldMkLst>
      </pc:sldChg>
      <pc:sldChg chg="del">
        <pc:chgData name="Alison Cooke" userId="2fcd2f6b72afbaa0" providerId="LiveId" clId="{F637009B-9599-46E9-849C-F1D8049C9EF6}" dt="2025-05-01T00:32:08.147" v="129" actId="47"/>
        <pc:sldMkLst>
          <pc:docMk/>
          <pc:sldMk cId="741089904" sldId="276"/>
        </pc:sldMkLst>
      </pc:sldChg>
      <pc:sldChg chg="del">
        <pc:chgData name="Alison Cooke" userId="2fcd2f6b72afbaa0" providerId="LiveId" clId="{F637009B-9599-46E9-849C-F1D8049C9EF6}" dt="2025-05-01T00:32:08.147" v="129" actId="47"/>
        <pc:sldMkLst>
          <pc:docMk/>
          <pc:sldMk cId="668913274" sldId="283"/>
        </pc:sldMkLst>
      </pc:sldChg>
      <pc:sldChg chg="del">
        <pc:chgData name="Alison Cooke" userId="2fcd2f6b72afbaa0" providerId="LiveId" clId="{F637009B-9599-46E9-849C-F1D8049C9EF6}" dt="2025-05-01T00:32:08.147" v="129" actId="47"/>
        <pc:sldMkLst>
          <pc:docMk/>
          <pc:sldMk cId="201319485" sldId="294"/>
        </pc:sldMkLst>
      </pc:sldChg>
      <pc:sldChg chg="del">
        <pc:chgData name="Alison Cooke" userId="2fcd2f6b72afbaa0" providerId="LiveId" clId="{F637009B-9599-46E9-849C-F1D8049C9EF6}" dt="2025-05-01T00:32:08.147" v="129" actId="47"/>
        <pc:sldMkLst>
          <pc:docMk/>
          <pc:sldMk cId="2615723684" sldId="295"/>
        </pc:sldMkLst>
      </pc:sldChg>
      <pc:sldChg chg="del">
        <pc:chgData name="Alison Cooke" userId="2fcd2f6b72afbaa0" providerId="LiveId" clId="{F637009B-9599-46E9-849C-F1D8049C9EF6}" dt="2025-05-01T00:32:08.147" v="129" actId="47"/>
        <pc:sldMkLst>
          <pc:docMk/>
          <pc:sldMk cId="1254959660" sldId="376"/>
        </pc:sldMkLst>
      </pc:sldChg>
      <pc:sldChg chg="del">
        <pc:chgData name="Alison Cooke" userId="2fcd2f6b72afbaa0" providerId="LiveId" clId="{F637009B-9599-46E9-849C-F1D8049C9EF6}" dt="2025-05-01T00:32:08.147" v="129" actId="47"/>
        <pc:sldMkLst>
          <pc:docMk/>
          <pc:sldMk cId="2766731441" sldId="379"/>
        </pc:sldMkLst>
      </pc:sldChg>
      <pc:sldChg chg="del">
        <pc:chgData name="Alison Cooke" userId="2fcd2f6b72afbaa0" providerId="LiveId" clId="{F637009B-9599-46E9-849C-F1D8049C9EF6}" dt="2025-05-01T00:32:08.147" v="129" actId="47"/>
        <pc:sldMkLst>
          <pc:docMk/>
          <pc:sldMk cId="1890420537" sldId="382"/>
        </pc:sldMkLst>
      </pc:sldChg>
      <pc:sldChg chg="del">
        <pc:chgData name="Alison Cooke" userId="2fcd2f6b72afbaa0" providerId="LiveId" clId="{F637009B-9599-46E9-849C-F1D8049C9EF6}" dt="2025-05-01T00:32:08.147" v="129" actId="47"/>
        <pc:sldMkLst>
          <pc:docMk/>
          <pc:sldMk cId="912792727" sldId="404"/>
        </pc:sldMkLst>
      </pc:sldChg>
      <pc:sldChg chg="del">
        <pc:chgData name="Alison Cooke" userId="2fcd2f6b72afbaa0" providerId="LiveId" clId="{F637009B-9599-46E9-849C-F1D8049C9EF6}" dt="2025-05-01T00:32:08.147" v="129" actId="47"/>
        <pc:sldMkLst>
          <pc:docMk/>
          <pc:sldMk cId="2405174425" sldId="405"/>
        </pc:sldMkLst>
      </pc:sldChg>
      <pc:sldChg chg="del">
        <pc:chgData name="Alison Cooke" userId="2fcd2f6b72afbaa0" providerId="LiveId" clId="{F637009B-9599-46E9-849C-F1D8049C9EF6}" dt="2025-05-01T00:32:08.147" v="129" actId="47"/>
        <pc:sldMkLst>
          <pc:docMk/>
          <pc:sldMk cId="413576307" sldId="406"/>
        </pc:sldMkLst>
      </pc:sldChg>
      <pc:sldChg chg="del">
        <pc:chgData name="Alison Cooke" userId="2fcd2f6b72afbaa0" providerId="LiveId" clId="{F637009B-9599-46E9-849C-F1D8049C9EF6}" dt="2025-05-01T00:32:08.147" v="129" actId="47"/>
        <pc:sldMkLst>
          <pc:docMk/>
          <pc:sldMk cId="989689367" sldId="412"/>
        </pc:sldMkLst>
      </pc:sldChg>
      <pc:sldChg chg="del">
        <pc:chgData name="Alison Cooke" userId="2fcd2f6b72afbaa0" providerId="LiveId" clId="{F637009B-9599-46E9-849C-F1D8049C9EF6}" dt="2025-05-01T00:32:08.147" v="129" actId="47"/>
        <pc:sldMkLst>
          <pc:docMk/>
          <pc:sldMk cId="3601851559" sldId="416"/>
        </pc:sldMkLst>
      </pc:sldChg>
      <pc:sldChg chg="del">
        <pc:chgData name="Alison Cooke" userId="2fcd2f6b72afbaa0" providerId="LiveId" clId="{F637009B-9599-46E9-849C-F1D8049C9EF6}" dt="2025-05-01T00:32:08.147" v="129" actId="47"/>
        <pc:sldMkLst>
          <pc:docMk/>
          <pc:sldMk cId="0" sldId="417"/>
        </pc:sldMkLst>
      </pc:sldChg>
      <pc:sldChg chg="del">
        <pc:chgData name="Alison Cooke" userId="2fcd2f6b72afbaa0" providerId="LiveId" clId="{F637009B-9599-46E9-849C-F1D8049C9EF6}" dt="2025-05-01T00:32:08.147" v="129" actId="47"/>
        <pc:sldMkLst>
          <pc:docMk/>
          <pc:sldMk cId="0" sldId="428"/>
        </pc:sldMkLst>
      </pc:sldChg>
      <pc:sldChg chg="del">
        <pc:chgData name="Alison Cooke" userId="2fcd2f6b72afbaa0" providerId="LiveId" clId="{F637009B-9599-46E9-849C-F1D8049C9EF6}" dt="2025-05-01T00:32:08.147" v="129" actId="47"/>
        <pc:sldMkLst>
          <pc:docMk/>
          <pc:sldMk cId="2999949763" sldId="434"/>
        </pc:sldMkLst>
      </pc:sldChg>
      <pc:sldChg chg="del">
        <pc:chgData name="Alison Cooke" userId="2fcd2f6b72afbaa0" providerId="LiveId" clId="{F637009B-9599-46E9-849C-F1D8049C9EF6}" dt="2025-05-01T00:32:08.147" v="129" actId="47"/>
        <pc:sldMkLst>
          <pc:docMk/>
          <pc:sldMk cId="234164422" sldId="510"/>
        </pc:sldMkLst>
      </pc:sldChg>
      <pc:sldChg chg="del">
        <pc:chgData name="Alison Cooke" userId="2fcd2f6b72afbaa0" providerId="LiveId" clId="{F637009B-9599-46E9-849C-F1D8049C9EF6}" dt="2025-05-01T00:32:08.147" v="129" actId="47"/>
        <pc:sldMkLst>
          <pc:docMk/>
          <pc:sldMk cId="810964897" sldId="511"/>
        </pc:sldMkLst>
      </pc:sldChg>
      <pc:sldChg chg="del">
        <pc:chgData name="Alison Cooke" userId="2fcd2f6b72afbaa0" providerId="LiveId" clId="{F637009B-9599-46E9-849C-F1D8049C9EF6}" dt="2025-05-01T00:32:08.147" v="129" actId="47"/>
        <pc:sldMkLst>
          <pc:docMk/>
          <pc:sldMk cId="2425786847" sldId="512"/>
        </pc:sldMkLst>
      </pc:sldChg>
      <pc:sldChg chg="del">
        <pc:chgData name="Alison Cooke" userId="2fcd2f6b72afbaa0" providerId="LiveId" clId="{F637009B-9599-46E9-849C-F1D8049C9EF6}" dt="2025-05-01T00:32:08.147" v="129" actId="47"/>
        <pc:sldMkLst>
          <pc:docMk/>
          <pc:sldMk cId="3404766152" sldId="513"/>
        </pc:sldMkLst>
      </pc:sldChg>
      <pc:sldChg chg="del">
        <pc:chgData name="Alison Cooke" userId="2fcd2f6b72afbaa0" providerId="LiveId" clId="{F637009B-9599-46E9-849C-F1D8049C9EF6}" dt="2025-05-01T00:32:08.147" v="129" actId="47"/>
        <pc:sldMkLst>
          <pc:docMk/>
          <pc:sldMk cId="3353689854" sldId="514"/>
        </pc:sldMkLst>
      </pc:sldChg>
      <pc:sldChg chg="del">
        <pc:chgData name="Alison Cooke" userId="2fcd2f6b72afbaa0" providerId="LiveId" clId="{F637009B-9599-46E9-849C-F1D8049C9EF6}" dt="2025-05-01T00:32:08.147" v="129" actId="47"/>
        <pc:sldMkLst>
          <pc:docMk/>
          <pc:sldMk cId="940696084" sldId="515"/>
        </pc:sldMkLst>
      </pc:sldChg>
      <pc:sldChg chg="del">
        <pc:chgData name="Alison Cooke" userId="2fcd2f6b72afbaa0" providerId="LiveId" clId="{F637009B-9599-46E9-849C-F1D8049C9EF6}" dt="2025-05-01T00:32:08.147" v="129" actId="47"/>
        <pc:sldMkLst>
          <pc:docMk/>
          <pc:sldMk cId="1530398907" sldId="518"/>
        </pc:sldMkLst>
      </pc:sldChg>
      <pc:sldChg chg="del">
        <pc:chgData name="Alison Cooke" userId="2fcd2f6b72afbaa0" providerId="LiveId" clId="{F637009B-9599-46E9-849C-F1D8049C9EF6}" dt="2025-05-01T00:32:08.147" v="129" actId="47"/>
        <pc:sldMkLst>
          <pc:docMk/>
          <pc:sldMk cId="2737633775" sldId="520"/>
        </pc:sldMkLst>
      </pc:sldChg>
      <pc:sldChg chg="del">
        <pc:chgData name="Alison Cooke" userId="2fcd2f6b72afbaa0" providerId="LiveId" clId="{F637009B-9599-46E9-849C-F1D8049C9EF6}" dt="2025-05-01T00:32:08.147" v="129" actId="47"/>
        <pc:sldMkLst>
          <pc:docMk/>
          <pc:sldMk cId="2444954889" sldId="621"/>
        </pc:sldMkLst>
      </pc:sldChg>
      <pc:sldChg chg="del">
        <pc:chgData name="Alison Cooke" userId="2fcd2f6b72afbaa0" providerId="LiveId" clId="{F637009B-9599-46E9-849C-F1D8049C9EF6}" dt="2025-05-01T00:32:08.147" v="129" actId="47"/>
        <pc:sldMkLst>
          <pc:docMk/>
          <pc:sldMk cId="1256816405" sldId="623"/>
        </pc:sldMkLst>
      </pc:sldChg>
      <pc:sldChg chg="del">
        <pc:chgData name="Alison Cooke" userId="2fcd2f6b72afbaa0" providerId="LiveId" clId="{F637009B-9599-46E9-849C-F1D8049C9EF6}" dt="2025-05-01T00:32:08.147" v="129" actId="47"/>
        <pc:sldMkLst>
          <pc:docMk/>
          <pc:sldMk cId="3182513485" sldId="661"/>
        </pc:sldMkLst>
      </pc:sldChg>
      <pc:sldChg chg="del">
        <pc:chgData name="Alison Cooke" userId="2fcd2f6b72afbaa0" providerId="LiveId" clId="{F637009B-9599-46E9-849C-F1D8049C9EF6}" dt="2025-05-01T00:32:08.147" v="129" actId="47"/>
        <pc:sldMkLst>
          <pc:docMk/>
          <pc:sldMk cId="2212277902" sldId="664"/>
        </pc:sldMkLst>
      </pc:sldChg>
      <pc:sldChg chg="del">
        <pc:chgData name="Alison Cooke" userId="2fcd2f6b72afbaa0" providerId="LiveId" clId="{F637009B-9599-46E9-849C-F1D8049C9EF6}" dt="2025-05-01T00:32:08.147" v="129" actId="47"/>
        <pc:sldMkLst>
          <pc:docMk/>
          <pc:sldMk cId="4291144468" sldId="665"/>
        </pc:sldMkLst>
      </pc:sldChg>
      <pc:sldChg chg="del">
        <pc:chgData name="Alison Cooke" userId="2fcd2f6b72afbaa0" providerId="LiveId" clId="{F637009B-9599-46E9-849C-F1D8049C9EF6}" dt="2025-05-01T00:32:08.147" v="129" actId="47"/>
        <pc:sldMkLst>
          <pc:docMk/>
          <pc:sldMk cId="162889495" sldId="666"/>
        </pc:sldMkLst>
      </pc:sldChg>
      <pc:sldChg chg="del">
        <pc:chgData name="Alison Cooke" userId="2fcd2f6b72afbaa0" providerId="LiveId" clId="{F637009B-9599-46E9-849C-F1D8049C9EF6}" dt="2025-05-01T00:32:08.147" v="129" actId="47"/>
        <pc:sldMkLst>
          <pc:docMk/>
          <pc:sldMk cId="3969470192" sldId="667"/>
        </pc:sldMkLst>
      </pc:sldChg>
      <pc:sldChg chg="del">
        <pc:chgData name="Alison Cooke" userId="2fcd2f6b72afbaa0" providerId="LiveId" clId="{F637009B-9599-46E9-849C-F1D8049C9EF6}" dt="2025-05-01T00:32:08.147" v="129" actId="47"/>
        <pc:sldMkLst>
          <pc:docMk/>
          <pc:sldMk cId="3146555820" sldId="668"/>
        </pc:sldMkLst>
      </pc:sldChg>
      <pc:sldChg chg="del">
        <pc:chgData name="Alison Cooke" userId="2fcd2f6b72afbaa0" providerId="LiveId" clId="{F637009B-9599-46E9-849C-F1D8049C9EF6}" dt="2025-05-01T00:32:08.147" v="129" actId="47"/>
        <pc:sldMkLst>
          <pc:docMk/>
          <pc:sldMk cId="3567650520" sldId="679"/>
        </pc:sldMkLst>
      </pc:sldChg>
      <pc:sldChg chg="del">
        <pc:chgData name="Alison Cooke" userId="2fcd2f6b72afbaa0" providerId="LiveId" clId="{F637009B-9599-46E9-849C-F1D8049C9EF6}" dt="2025-05-01T00:32:08.147" v="129" actId="47"/>
        <pc:sldMkLst>
          <pc:docMk/>
          <pc:sldMk cId="3184415913" sldId="682"/>
        </pc:sldMkLst>
      </pc:sldChg>
      <pc:sldChg chg="del">
        <pc:chgData name="Alison Cooke" userId="2fcd2f6b72afbaa0" providerId="LiveId" clId="{F637009B-9599-46E9-849C-F1D8049C9EF6}" dt="2025-05-01T00:32:08.147" v="129" actId="47"/>
        <pc:sldMkLst>
          <pc:docMk/>
          <pc:sldMk cId="1826689789" sldId="684"/>
        </pc:sldMkLst>
      </pc:sldChg>
      <pc:sldChg chg="del">
        <pc:chgData name="Alison Cooke" userId="2fcd2f6b72afbaa0" providerId="LiveId" clId="{F637009B-9599-46E9-849C-F1D8049C9EF6}" dt="2025-05-01T00:32:08.147" v="129" actId="47"/>
        <pc:sldMkLst>
          <pc:docMk/>
          <pc:sldMk cId="130878083" sldId="686"/>
        </pc:sldMkLst>
      </pc:sldChg>
      <pc:sldChg chg="del">
        <pc:chgData name="Alison Cooke" userId="2fcd2f6b72afbaa0" providerId="LiveId" clId="{F637009B-9599-46E9-849C-F1D8049C9EF6}" dt="2025-05-01T00:32:08.147" v="129" actId="47"/>
        <pc:sldMkLst>
          <pc:docMk/>
          <pc:sldMk cId="3707293774" sldId="687"/>
        </pc:sldMkLst>
      </pc:sldChg>
      <pc:sldChg chg="del">
        <pc:chgData name="Alison Cooke" userId="2fcd2f6b72afbaa0" providerId="LiveId" clId="{F637009B-9599-46E9-849C-F1D8049C9EF6}" dt="2025-05-01T00:32:08.147" v="129" actId="47"/>
        <pc:sldMkLst>
          <pc:docMk/>
          <pc:sldMk cId="1366812520" sldId="688"/>
        </pc:sldMkLst>
      </pc:sldChg>
      <pc:sldChg chg="del">
        <pc:chgData name="Alison Cooke" userId="2fcd2f6b72afbaa0" providerId="LiveId" clId="{F637009B-9599-46E9-849C-F1D8049C9EF6}" dt="2025-05-01T00:32:08.147" v="129" actId="47"/>
        <pc:sldMkLst>
          <pc:docMk/>
          <pc:sldMk cId="1780753779" sldId="720"/>
        </pc:sldMkLst>
      </pc:sldChg>
      <pc:sldChg chg="del">
        <pc:chgData name="Alison Cooke" userId="2fcd2f6b72afbaa0" providerId="LiveId" clId="{F637009B-9599-46E9-849C-F1D8049C9EF6}" dt="2025-05-01T00:32:08.147" v="129" actId="47"/>
        <pc:sldMkLst>
          <pc:docMk/>
          <pc:sldMk cId="2415874120" sldId="721"/>
        </pc:sldMkLst>
      </pc:sldChg>
      <pc:sldChg chg="del">
        <pc:chgData name="Alison Cooke" userId="2fcd2f6b72afbaa0" providerId="LiveId" clId="{F637009B-9599-46E9-849C-F1D8049C9EF6}" dt="2025-05-01T00:32:08.147" v="129" actId="47"/>
        <pc:sldMkLst>
          <pc:docMk/>
          <pc:sldMk cId="1213572086" sldId="722"/>
        </pc:sldMkLst>
      </pc:sldChg>
      <pc:sldChg chg="del">
        <pc:chgData name="Alison Cooke" userId="2fcd2f6b72afbaa0" providerId="LiveId" clId="{F637009B-9599-46E9-849C-F1D8049C9EF6}" dt="2025-05-01T00:32:08.147" v="129" actId="47"/>
        <pc:sldMkLst>
          <pc:docMk/>
          <pc:sldMk cId="2323961558" sldId="723"/>
        </pc:sldMkLst>
      </pc:sldChg>
      <pc:sldChg chg="del">
        <pc:chgData name="Alison Cooke" userId="2fcd2f6b72afbaa0" providerId="LiveId" clId="{F637009B-9599-46E9-849C-F1D8049C9EF6}" dt="2025-05-01T00:32:08.147" v="129" actId="47"/>
        <pc:sldMkLst>
          <pc:docMk/>
          <pc:sldMk cId="3959071753" sldId="724"/>
        </pc:sldMkLst>
      </pc:sldChg>
      <pc:sldChg chg="del">
        <pc:chgData name="Alison Cooke" userId="2fcd2f6b72afbaa0" providerId="LiveId" clId="{F637009B-9599-46E9-849C-F1D8049C9EF6}" dt="2025-05-01T00:32:08.147" v="129" actId="47"/>
        <pc:sldMkLst>
          <pc:docMk/>
          <pc:sldMk cId="3094435069" sldId="725"/>
        </pc:sldMkLst>
      </pc:sldChg>
      <pc:sldChg chg="del">
        <pc:chgData name="Alison Cooke" userId="2fcd2f6b72afbaa0" providerId="LiveId" clId="{F637009B-9599-46E9-849C-F1D8049C9EF6}" dt="2025-05-01T00:32:08.147" v="129" actId="47"/>
        <pc:sldMkLst>
          <pc:docMk/>
          <pc:sldMk cId="894639691" sldId="726"/>
        </pc:sldMkLst>
      </pc:sldChg>
      <pc:sldChg chg="del">
        <pc:chgData name="Alison Cooke" userId="2fcd2f6b72afbaa0" providerId="LiveId" clId="{F637009B-9599-46E9-849C-F1D8049C9EF6}" dt="2025-05-01T00:32:08.147" v="129" actId="47"/>
        <pc:sldMkLst>
          <pc:docMk/>
          <pc:sldMk cId="0" sldId="730"/>
        </pc:sldMkLst>
      </pc:sldChg>
      <pc:sldChg chg="del">
        <pc:chgData name="Alison Cooke" userId="2fcd2f6b72afbaa0" providerId="LiveId" clId="{F637009B-9599-46E9-849C-F1D8049C9EF6}" dt="2025-05-01T00:32:08.147" v="129" actId="47"/>
        <pc:sldMkLst>
          <pc:docMk/>
          <pc:sldMk cId="3701852441" sldId="731"/>
        </pc:sldMkLst>
      </pc:sldChg>
      <pc:sldChg chg="addSp modSp add mod modNotes">
        <pc:chgData name="Alison Cooke" userId="2fcd2f6b72afbaa0" providerId="LiveId" clId="{F637009B-9599-46E9-849C-F1D8049C9EF6}" dt="2025-05-02T11:40:38.832" v="200" actId="1076"/>
        <pc:sldMkLst>
          <pc:docMk/>
          <pc:sldMk cId="1719941930" sldId="732"/>
        </pc:sldMkLst>
        <pc:spChg chg="mod">
          <ac:chgData name="Alison Cooke" userId="2fcd2f6b72afbaa0" providerId="LiveId" clId="{F637009B-9599-46E9-849C-F1D8049C9EF6}" dt="2025-05-02T11:38:00.870" v="186" actId="1076"/>
          <ac:spMkLst>
            <pc:docMk/>
            <pc:sldMk cId="1719941930" sldId="732"/>
            <ac:spMk id="9" creationId="{9D96A5E7-96D5-C62E-B9A7-A68B0B3461B5}"/>
          </ac:spMkLst>
        </pc:spChg>
        <pc:spChg chg="mod">
          <ac:chgData name="Alison Cooke" userId="2fcd2f6b72afbaa0" providerId="LiveId" clId="{F637009B-9599-46E9-849C-F1D8049C9EF6}" dt="2025-05-02T11:37:56.037" v="185" actId="1076"/>
          <ac:spMkLst>
            <pc:docMk/>
            <pc:sldMk cId="1719941930" sldId="732"/>
            <ac:spMk id="10" creationId="{760AC878-04FA-B21E-9C5B-30C8D33675BC}"/>
          </ac:spMkLst>
        </pc:spChg>
        <pc:picChg chg="add mod">
          <ac:chgData name="Alison Cooke" userId="2fcd2f6b72afbaa0" providerId="LiveId" clId="{F637009B-9599-46E9-849C-F1D8049C9EF6}" dt="2025-05-02T11:40:38.832" v="200" actId="1076"/>
          <ac:picMkLst>
            <pc:docMk/>
            <pc:sldMk cId="1719941930" sldId="732"/>
            <ac:picMk id="7" creationId="{B11B1020-AE7B-2E91-6921-1873653249E2}"/>
          </ac:picMkLst>
        </pc:picChg>
      </pc:sldChg>
      <pc:sldChg chg="add modAnim">
        <pc:chgData name="Alison Cooke" userId="2fcd2f6b72afbaa0" providerId="LiveId" clId="{F637009B-9599-46E9-849C-F1D8049C9EF6}" dt="2025-05-01T00:33:11.809" v="130"/>
        <pc:sldMkLst>
          <pc:docMk/>
          <pc:sldMk cId="4144792586" sldId="733"/>
        </pc:sldMkLst>
      </pc:sldChg>
      <pc:sldChg chg="add">
        <pc:chgData name="Alison Cooke" userId="2fcd2f6b72afbaa0" providerId="LiveId" clId="{F637009B-9599-46E9-849C-F1D8049C9EF6}" dt="2025-05-01T00:30:02.632" v="0"/>
        <pc:sldMkLst>
          <pc:docMk/>
          <pc:sldMk cId="1645329123" sldId="734"/>
        </pc:sldMkLst>
      </pc:sldChg>
      <pc:sldChg chg="add">
        <pc:chgData name="Alison Cooke" userId="2fcd2f6b72afbaa0" providerId="LiveId" clId="{F637009B-9599-46E9-849C-F1D8049C9EF6}" dt="2025-05-01T00:30:02.632" v="0"/>
        <pc:sldMkLst>
          <pc:docMk/>
          <pc:sldMk cId="1383385884" sldId="735"/>
        </pc:sldMkLst>
      </pc:sldChg>
      <pc:sldChg chg="add">
        <pc:chgData name="Alison Cooke" userId="2fcd2f6b72afbaa0" providerId="LiveId" clId="{F637009B-9599-46E9-849C-F1D8049C9EF6}" dt="2025-05-01T00:30:02.632" v="0"/>
        <pc:sldMkLst>
          <pc:docMk/>
          <pc:sldMk cId="196940104" sldId="736"/>
        </pc:sldMkLst>
      </pc:sldChg>
      <pc:sldChg chg="add">
        <pc:chgData name="Alison Cooke" userId="2fcd2f6b72afbaa0" providerId="LiveId" clId="{F637009B-9599-46E9-849C-F1D8049C9EF6}" dt="2025-05-01T00:30:02.632" v="0"/>
        <pc:sldMkLst>
          <pc:docMk/>
          <pc:sldMk cId="0" sldId="737"/>
        </pc:sldMkLst>
      </pc:sldChg>
      <pc:sldChg chg="add">
        <pc:chgData name="Alison Cooke" userId="2fcd2f6b72afbaa0" providerId="LiveId" clId="{F637009B-9599-46E9-849C-F1D8049C9EF6}" dt="2025-05-01T00:30:02.632" v="0"/>
        <pc:sldMkLst>
          <pc:docMk/>
          <pc:sldMk cId="2618890003" sldId="738"/>
        </pc:sldMkLst>
      </pc:sldChg>
      <pc:sldChg chg="add">
        <pc:chgData name="Alison Cooke" userId="2fcd2f6b72afbaa0" providerId="LiveId" clId="{F637009B-9599-46E9-849C-F1D8049C9EF6}" dt="2025-05-01T00:30:02.632" v="0"/>
        <pc:sldMkLst>
          <pc:docMk/>
          <pc:sldMk cId="1279138053" sldId="739"/>
        </pc:sldMkLst>
      </pc:sldChg>
      <pc:sldChg chg="add">
        <pc:chgData name="Alison Cooke" userId="2fcd2f6b72afbaa0" providerId="LiveId" clId="{F637009B-9599-46E9-849C-F1D8049C9EF6}" dt="2025-05-01T00:30:02.632" v="0"/>
        <pc:sldMkLst>
          <pc:docMk/>
          <pc:sldMk cId="2722962098" sldId="740"/>
        </pc:sldMkLst>
      </pc:sldChg>
      <pc:sldChg chg="add">
        <pc:chgData name="Alison Cooke" userId="2fcd2f6b72afbaa0" providerId="LiveId" clId="{F637009B-9599-46E9-849C-F1D8049C9EF6}" dt="2025-05-01T00:30:02.632" v="0"/>
        <pc:sldMkLst>
          <pc:docMk/>
          <pc:sldMk cId="3233277667" sldId="741"/>
        </pc:sldMkLst>
      </pc:sldChg>
      <pc:sldChg chg="add">
        <pc:chgData name="Alison Cooke" userId="2fcd2f6b72afbaa0" providerId="LiveId" clId="{F637009B-9599-46E9-849C-F1D8049C9EF6}" dt="2025-05-01T00:30:02.632" v="0"/>
        <pc:sldMkLst>
          <pc:docMk/>
          <pc:sldMk cId="2467965654" sldId="742"/>
        </pc:sldMkLst>
      </pc:sldChg>
      <pc:sldChg chg="add">
        <pc:chgData name="Alison Cooke" userId="2fcd2f6b72afbaa0" providerId="LiveId" clId="{F637009B-9599-46E9-849C-F1D8049C9EF6}" dt="2025-05-01T00:30:02.632" v="0"/>
        <pc:sldMkLst>
          <pc:docMk/>
          <pc:sldMk cId="3411978022" sldId="743"/>
        </pc:sldMkLst>
      </pc:sldChg>
      <pc:sldChg chg="add">
        <pc:chgData name="Alison Cooke" userId="2fcd2f6b72afbaa0" providerId="LiveId" clId="{F637009B-9599-46E9-849C-F1D8049C9EF6}" dt="2025-05-01T00:30:02.632" v="0"/>
        <pc:sldMkLst>
          <pc:docMk/>
          <pc:sldMk cId="259719774" sldId="744"/>
        </pc:sldMkLst>
      </pc:sldChg>
      <pc:sldChg chg="add">
        <pc:chgData name="Alison Cooke" userId="2fcd2f6b72afbaa0" providerId="LiveId" clId="{F637009B-9599-46E9-849C-F1D8049C9EF6}" dt="2025-05-01T00:30:02.632" v="0"/>
        <pc:sldMkLst>
          <pc:docMk/>
          <pc:sldMk cId="2698132009" sldId="745"/>
        </pc:sldMkLst>
      </pc:sldChg>
      <pc:sldChg chg="add">
        <pc:chgData name="Alison Cooke" userId="2fcd2f6b72afbaa0" providerId="LiveId" clId="{F637009B-9599-46E9-849C-F1D8049C9EF6}" dt="2025-05-01T00:30:02.632" v="0"/>
        <pc:sldMkLst>
          <pc:docMk/>
          <pc:sldMk cId="346483991" sldId="746"/>
        </pc:sldMkLst>
      </pc:sldChg>
      <pc:sldChg chg="add">
        <pc:chgData name="Alison Cooke" userId="2fcd2f6b72afbaa0" providerId="LiveId" clId="{F637009B-9599-46E9-849C-F1D8049C9EF6}" dt="2025-05-01T00:30:02.632" v="0"/>
        <pc:sldMkLst>
          <pc:docMk/>
          <pc:sldMk cId="3751395985" sldId="747"/>
        </pc:sldMkLst>
      </pc:sldChg>
      <pc:sldChg chg="add">
        <pc:chgData name="Alison Cooke" userId="2fcd2f6b72afbaa0" providerId="LiveId" clId="{F637009B-9599-46E9-849C-F1D8049C9EF6}" dt="2025-05-01T00:30:02.632" v="0"/>
        <pc:sldMkLst>
          <pc:docMk/>
          <pc:sldMk cId="2895449711" sldId="748"/>
        </pc:sldMkLst>
      </pc:sldChg>
      <pc:sldChg chg="add">
        <pc:chgData name="Alison Cooke" userId="2fcd2f6b72afbaa0" providerId="LiveId" clId="{F637009B-9599-46E9-849C-F1D8049C9EF6}" dt="2025-05-01T00:30:02.632" v="0"/>
        <pc:sldMkLst>
          <pc:docMk/>
          <pc:sldMk cId="1225285331" sldId="749"/>
        </pc:sldMkLst>
      </pc:sldChg>
      <pc:sldChg chg="add">
        <pc:chgData name="Alison Cooke" userId="2fcd2f6b72afbaa0" providerId="LiveId" clId="{F637009B-9599-46E9-849C-F1D8049C9EF6}" dt="2025-05-01T00:30:02.632" v="0"/>
        <pc:sldMkLst>
          <pc:docMk/>
          <pc:sldMk cId="4184430862" sldId="750"/>
        </pc:sldMkLst>
      </pc:sldChg>
      <pc:sldChg chg="add">
        <pc:chgData name="Alison Cooke" userId="2fcd2f6b72afbaa0" providerId="LiveId" clId="{F637009B-9599-46E9-849C-F1D8049C9EF6}" dt="2025-05-01T00:30:02.632" v="0"/>
        <pc:sldMkLst>
          <pc:docMk/>
          <pc:sldMk cId="2447574501" sldId="751"/>
        </pc:sldMkLst>
      </pc:sldChg>
      <pc:sldChg chg="add">
        <pc:chgData name="Alison Cooke" userId="2fcd2f6b72afbaa0" providerId="LiveId" clId="{F637009B-9599-46E9-849C-F1D8049C9EF6}" dt="2025-05-01T00:30:02.632" v="0"/>
        <pc:sldMkLst>
          <pc:docMk/>
          <pc:sldMk cId="2460625817" sldId="752"/>
        </pc:sldMkLst>
      </pc:sldChg>
      <pc:sldChg chg="add">
        <pc:chgData name="Alison Cooke" userId="2fcd2f6b72afbaa0" providerId="LiveId" clId="{F637009B-9599-46E9-849C-F1D8049C9EF6}" dt="2025-05-01T00:30:02.632" v="0"/>
        <pc:sldMkLst>
          <pc:docMk/>
          <pc:sldMk cId="2035032122" sldId="753"/>
        </pc:sldMkLst>
      </pc:sldChg>
      <pc:sldChg chg="add">
        <pc:chgData name="Alison Cooke" userId="2fcd2f6b72afbaa0" providerId="LiveId" clId="{F637009B-9599-46E9-849C-F1D8049C9EF6}" dt="2025-05-01T00:30:02.632" v="0"/>
        <pc:sldMkLst>
          <pc:docMk/>
          <pc:sldMk cId="3471823185" sldId="754"/>
        </pc:sldMkLst>
      </pc:sldChg>
      <pc:sldChg chg="add">
        <pc:chgData name="Alison Cooke" userId="2fcd2f6b72afbaa0" providerId="LiveId" clId="{F637009B-9599-46E9-849C-F1D8049C9EF6}" dt="2025-05-01T00:30:02.632" v="0"/>
        <pc:sldMkLst>
          <pc:docMk/>
          <pc:sldMk cId="281671064" sldId="755"/>
        </pc:sldMkLst>
      </pc:sldChg>
      <pc:sldChg chg="add">
        <pc:chgData name="Alison Cooke" userId="2fcd2f6b72afbaa0" providerId="LiveId" clId="{F637009B-9599-46E9-849C-F1D8049C9EF6}" dt="2025-05-01T00:30:02.632" v="0"/>
        <pc:sldMkLst>
          <pc:docMk/>
          <pc:sldMk cId="2206609789" sldId="756"/>
        </pc:sldMkLst>
      </pc:sldChg>
      <pc:sldChg chg="add">
        <pc:chgData name="Alison Cooke" userId="2fcd2f6b72afbaa0" providerId="LiveId" clId="{F637009B-9599-46E9-849C-F1D8049C9EF6}" dt="2025-05-01T00:30:02.632" v="0"/>
        <pc:sldMkLst>
          <pc:docMk/>
          <pc:sldMk cId="3788240220" sldId="757"/>
        </pc:sldMkLst>
      </pc:sldChg>
      <pc:sldChg chg="add">
        <pc:chgData name="Alison Cooke" userId="2fcd2f6b72afbaa0" providerId="LiveId" clId="{F637009B-9599-46E9-849C-F1D8049C9EF6}" dt="2025-05-01T00:30:02.632" v="0"/>
        <pc:sldMkLst>
          <pc:docMk/>
          <pc:sldMk cId="0" sldId="758"/>
        </pc:sldMkLst>
      </pc:sldChg>
      <pc:sldChg chg="add">
        <pc:chgData name="Alison Cooke" userId="2fcd2f6b72afbaa0" providerId="LiveId" clId="{F637009B-9599-46E9-849C-F1D8049C9EF6}" dt="2025-05-01T00:30:02.632" v="0"/>
        <pc:sldMkLst>
          <pc:docMk/>
          <pc:sldMk cId="0" sldId="759"/>
        </pc:sldMkLst>
      </pc:sldChg>
      <pc:sldChg chg="add">
        <pc:chgData name="Alison Cooke" userId="2fcd2f6b72afbaa0" providerId="LiveId" clId="{F637009B-9599-46E9-849C-F1D8049C9EF6}" dt="2025-05-01T00:30:02.632" v="0"/>
        <pc:sldMkLst>
          <pc:docMk/>
          <pc:sldMk cId="3856406816" sldId="760"/>
        </pc:sldMkLst>
      </pc:sldChg>
      <pc:sldChg chg="addSp modSp add mod">
        <pc:chgData name="Alison Cooke" userId="2fcd2f6b72afbaa0" providerId="LiveId" clId="{F637009B-9599-46E9-849C-F1D8049C9EF6}" dt="2025-05-02T11:35:08.449" v="180" actId="1076"/>
        <pc:sldMkLst>
          <pc:docMk/>
          <pc:sldMk cId="28556968" sldId="761"/>
        </pc:sldMkLst>
        <pc:spChg chg="add mod">
          <ac:chgData name="Alison Cooke" userId="2fcd2f6b72afbaa0" providerId="LiveId" clId="{F637009B-9599-46E9-849C-F1D8049C9EF6}" dt="2025-05-02T11:35:08.449" v="180" actId="1076"/>
          <ac:spMkLst>
            <pc:docMk/>
            <pc:sldMk cId="28556968" sldId="761"/>
            <ac:spMk id="4" creationId="{D020520B-6F81-042E-CF6C-1C5096FFE1FF}"/>
          </ac:spMkLst>
        </pc:spChg>
      </pc:sldChg>
      <pc:sldChg chg="add">
        <pc:chgData name="Alison Cooke" userId="2fcd2f6b72afbaa0" providerId="LiveId" clId="{F637009B-9599-46E9-849C-F1D8049C9EF6}" dt="2025-05-01T00:30:02.632" v="0"/>
        <pc:sldMkLst>
          <pc:docMk/>
          <pc:sldMk cId="772814766" sldId="762"/>
        </pc:sldMkLst>
      </pc:sldChg>
      <pc:sldChg chg="add">
        <pc:chgData name="Alison Cooke" userId="2fcd2f6b72afbaa0" providerId="LiveId" clId="{F637009B-9599-46E9-849C-F1D8049C9EF6}" dt="2025-05-01T00:30:02.632" v="0"/>
        <pc:sldMkLst>
          <pc:docMk/>
          <pc:sldMk cId="2056660641" sldId="763"/>
        </pc:sldMkLst>
      </pc:sldChg>
      <pc:sldChg chg="add">
        <pc:chgData name="Alison Cooke" userId="2fcd2f6b72afbaa0" providerId="LiveId" clId="{F637009B-9599-46E9-849C-F1D8049C9EF6}" dt="2025-05-01T00:30:02.632" v="0"/>
        <pc:sldMkLst>
          <pc:docMk/>
          <pc:sldMk cId="858947201" sldId="764"/>
        </pc:sldMkLst>
      </pc:sldChg>
      <pc:sldChg chg="add">
        <pc:chgData name="Alison Cooke" userId="2fcd2f6b72afbaa0" providerId="LiveId" clId="{F637009B-9599-46E9-849C-F1D8049C9EF6}" dt="2025-05-01T00:30:02.632" v="0"/>
        <pc:sldMkLst>
          <pc:docMk/>
          <pc:sldMk cId="1236637911" sldId="765"/>
        </pc:sldMkLst>
      </pc:sldChg>
      <pc:sldChg chg="add">
        <pc:chgData name="Alison Cooke" userId="2fcd2f6b72afbaa0" providerId="LiveId" clId="{F637009B-9599-46E9-849C-F1D8049C9EF6}" dt="2025-05-01T00:30:02.632" v="0"/>
        <pc:sldMkLst>
          <pc:docMk/>
          <pc:sldMk cId="3684555772" sldId="766"/>
        </pc:sldMkLst>
      </pc:sldChg>
      <pc:sldChg chg="add">
        <pc:chgData name="Alison Cooke" userId="2fcd2f6b72afbaa0" providerId="LiveId" clId="{F637009B-9599-46E9-849C-F1D8049C9EF6}" dt="2025-05-01T00:30:02.632" v="0"/>
        <pc:sldMkLst>
          <pc:docMk/>
          <pc:sldMk cId="2783737989" sldId="767"/>
        </pc:sldMkLst>
      </pc:sldChg>
      <pc:sldChg chg="add">
        <pc:chgData name="Alison Cooke" userId="2fcd2f6b72afbaa0" providerId="LiveId" clId="{F637009B-9599-46E9-849C-F1D8049C9EF6}" dt="2025-05-01T00:30:02.632" v="0"/>
        <pc:sldMkLst>
          <pc:docMk/>
          <pc:sldMk cId="1982586476" sldId="768"/>
        </pc:sldMkLst>
      </pc:sldChg>
      <pc:sldChg chg="add">
        <pc:chgData name="Alison Cooke" userId="2fcd2f6b72afbaa0" providerId="LiveId" clId="{F637009B-9599-46E9-849C-F1D8049C9EF6}" dt="2025-05-01T00:30:02.632" v="0"/>
        <pc:sldMkLst>
          <pc:docMk/>
          <pc:sldMk cId="3551517380" sldId="769"/>
        </pc:sldMkLst>
      </pc:sldChg>
      <pc:sldChg chg="add">
        <pc:chgData name="Alison Cooke" userId="2fcd2f6b72afbaa0" providerId="LiveId" clId="{F637009B-9599-46E9-849C-F1D8049C9EF6}" dt="2025-05-01T00:30:02.632" v="0"/>
        <pc:sldMkLst>
          <pc:docMk/>
          <pc:sldMk cId="1886168084" sldId="770"/>
        </pc:sldMkLst>
      </pc:sldChg>
      <pc:sldChg chg="add">
        <pc:chgData name="Alison Cooke" userId="2fcd2f6b72afbaa0" providerId="LiveId" clId="{F637009B-9599-46E9-849C-F1D8049C9EF6}" dt="2025-05-01T00:30:02.632" v="0"/>
        <pc:sldMkLst>
          <pc:docMk/>
          <pc:sldMk cId="4208344458" sldId="771"/>
        </pc:sldMkLst>
      </pc:sldChg>
      <pc:sldChg chg="add">
        <pc:chgData name="Alison Cooke" userId="2fcd2f6b72afbaa0" providerId="LiveId" clId="{F637009B-9599-46E9-849C-F1D8049C9EF6}" dt="2025-05-01T00:30:02.632" v="0"/>
        <pc:sldMkLst>
          <pc:docMk/>
          <pc:sldMk cId="3747396034" sldId="772"/>
        </pc:sldMkLst>
      </pc:sldChg>
      <pc:sldChg chg="add">
        <pc:chgData name="Alison Cooke" userId="2fcd2f6b72afbaa0" providerId="LiveId" clId="{F637009B-9599-46E9-849C-F1D8049C9EF6}" dt="2025-05-01T00:30:02.632" v="0"/>
        <pc:sldMkLst>
          <pc:docMk/>
          <pc:sldMk cId="964787633" sldId="773"/>
        </pc:sldMkLst>
      </pc:sldChg>
      <pc:sldChg chg="add">
        <pc:chgData name="Alison Cooke" userId="2fcd2f6b72afbaa0" providerId="LiveId" clId="{F637009B-9599-46E9-849C-F1D8049C9EF6}" dt="2025-05-01T00:30:02.632" v="0"/>
        <pc:sldMkLst>
          <pc:docMk/>
          <pc:sldMk cId="1474731173" sldId="774"/>
        </pc:sldMkLst>
      </pc:sldChg>
      <pc:sldChg chg="add">
        <pc:chgData name="Alison Cooke" userId="2fcd2f6b72afbaa0" providerId="LiveId" clId="{F637009B-9599-46E9-849C-F1D8049C9EF6}" dt="2025-05-01T00:30:02.632" v="0"/>
        <pc:sldMkLst>
          <pc:docMk/>
          <pc:sldMk cId="400376749" sldId="775"/>
        </pc:sldMkLst>
      </pc:sldChg>
      <pc:sldChg chg="add">
        <pc:chgData name="Alison Cooke" userId="2fcd2f6b72afbaa0" providerId="LiveId" clId="{F637009B-9599-46E9-849C-F1D8049C9EF6}" dt="2025-05-01T00:30:02.632" v="0"/>
        <pc:sldMkLst>
          <pc:docMk/>
          <pc:sldMk cId="3330790416" sldId="776"/>
        </pc:sldMkLst>
      </pc:sldChg>
      <pc:sldChg chg="add">
        <pc:chgData name="Alison Cooke" userId="2fcd2f6b72afbaa0" providerId="LiveId" clId="{F637009B-9599-46E9-849C-F1D8049C9EF6}" dt="2025-05-01T00:30:02.632" v="0"/>
        <pc:sldMkLst>
          <pc:docMk/>
          <pc:sldMk cId="331716337" sldId="777"/>
        </pc:sldMkLst>
      </pc:sldChg>
      <pc:sldChg chg="add">
        <pc:chgData name="Alison Cooke" userId="2fcd2f6b72afbaa0" providerId="LiveId" clId="{F637009B-9599-46E9-849C-F1D8049C9EF6}" dt="2025-05-01T00:30:02.632" v="0"/>
        <pc:sldMkLst>
          <pc:docMk/>
          <pc:sldMk cId="367699887" sldId="778"/>
        </pc:sldMkLst>
      </pc:sldChg>
      <pc:sldChg chg="delSp modSp new mod ord">
        <pc:chgData name="Alison Cooke" userId="2fcd2f6b72afbaa0" providerId="LiveId" clId="{F637009B-9599-46E9-849C-F1D8049C9EF6}" dt="2025-05-02T11:46:48.508" v="570" actId="20577"/>
        <pc:sldMkLst>
          <pc:docMk/>
          <pc:sldMk cId="229835928" sldId="779"/>
        </pc:sldMkLst>
        <pc:spChg chg="mod">
          <ac:chgData name="Alison Cooke" userId="2fcd2f6b72afbaa0" providerId="LiveId" clId="{F637009B-9599-46E9-849C-F1D8049C9EF6}" dt="2025-05-02T11:46:48.508" v="570" actId="20577"/>
          <ac:spMkLst>
            <pc:docMk/>
            <pc:sldMk cId="229835928" sldId="779"/>
            <ac:spMk id="3" creationId="{4602A154-ADBD-38B8-13E9-64473FEF079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B7EF56-FBF9-473E-AA50-4289F3B64186}" type="doc">
      <dgm:prSet loTypeId="urn:microsoft.com/office/officeart/2005/8/layout/cycle1" loCatId="cycle" qsTypeId="urn:microsoft.com/office/officeart/2005/8/quickstyle/simple1" qsCatId="simple" csTypeId="urn:microsoft.com/office/officeart/2005/8/colors/accent0_1" csCatId="mainScheme" phldr="1"/>
      <dgm:spPr/>
      <dgm:t>
        <a:bodyPr/>
        <a:lstStyle/>
        <a:p>
          <a:endParaRPr lang="en-US"/>
        </a:p>
      </dgm:t>
    </dgm:pt>
    <dgm:pt modelId="{DE391F6F-9D5C-4FD1-877A-A924D7D71E8E}">
      <dgm:prSet/>
      <dgm:spPr/>
      <dgm:t>
        <a:bodyPr/>
        <a:lstStyle/>
        <a:p>
          <a:r>
            <a:rPr lang="en-GB" dirty="0">
              <a:solidFill>
                <a:srgbClr val="002060"/>
              </a:solidFill>
            </a:rPr>
            <a:t>A gentle, energy-based healing technique</a:t>
          </a:r>
          <a:endParaRPr lang="en-US" dirty="0">
            <a:solidFill>
              <a:srgbClr val="002060"/>
            </a:solidFill>
          </a:endParaRPr>
        </a:p>
      </dgm:t>
    </dgm:pt>
    <dgm:pt modelId="{43987162-33D6-4534-BE50-727FEC839569}" type="parTrans" cxnId="{4C63E114-F72E-4A07-AC79-3472F64C7927}">
      <dgm:prSet/>
      <dgm:spPr/>
      <dgm:t>
        <a:bodyPr/>
        <a:lstStyle/>
        <a:p>
          <a:endParaRPr lang="en-US"/>
        </a:p>
      </dgm:t>
    </dgm:pt>
    <dgm:pt modelId="{1DDC27C6-B004-4BF6-8C26-2999EF7E31AB}" type="sibTrans" cxnId="{4C63E114-F72E-4A07-AC79-3472F64C7927}">
      <dgm:prSet/>
      <dgm:spPr>
        <a:solidFill>
          <a:srgbClr val="DEF5FA"/>
        </a:solidFill>
      </dgm:spPr>
      <dgm:t>
        <a:bodyPr/>
        <a:lstStyle/>
        <a:p>
          <a:endParaRPr lang="en-US"/>
        </a:p>
      </dgm:t>
    </dgm:pt>
    <dgm:pt modelId="{33D2E342-498B-4EB3-BD76-5D68ABC8F50D}">
      <dgm:prSet/>
      <dgm:spPr/>
      <dgm:t>
        <a:bodyPr/>
        <a:lstStyle/>
        <a:p>
          <a:r>
            <a:rPr lang="en-GB" dirty="0">
              <a:solidFill>
                <a:srgbClr val="002060"/>
              </a:solidFill>
            </a:rPr>
            <a:t>Holistic</a:t>
          </a:r>
          <a:endParaRPr lang="en-US" dirty="0">
            <a:solidFill>
              <a:srgbClr val="002060"/>
            </a:solidFill>
          </a:endParaRPr>
        </a:p>
      </dgm:t>
    </dgm:pt>
    <dgm:pt modelId="{0D620CED-BA5B-47E2-86A8-2FE22949CFB2}" type="parTrans" cxnId="{38A71437-4929-44BA-88D6-A084F35C115A}">
      <dgm:prSet/>
      <dgm:spPr/>
      <dgm:t>
        <a:bodyPr/>
        <a:lstStyle/>
        <a:p>
          <a:endParaRPr lang="en-US"/>
        </a:p>
      </dgm:t>
    </dgm:pt>
    <dgm:pt modelId="{CDD328B4-41D8-441E-919D-2CB808D38790}" type="sibTrans" cxnId="{38A71437-4929-44BA-88D6-A084F35C115A}">
      <dgm:prSet/>
      <dgm:spPr>
        <a:solidFill>
          <a:srgbClr val="DEF5FA"/>
        </a:solidFill>
      </dgm:spPr>
      <dgm:t>
        <a:bodyPr/>
        <a:lstStyle/>
        <a:p>
          <a:endParaRPr lang="en-US"/>
        </a:p>
      </dgm:t>
    </dgm:pt>
    <dgm:pt modelId="{CC9D68B3-6FE0-4275-B40B-10EAAE252CBC}">
      <dgm:prSet/>
      <dgm:spPr/>
      <dgm:t>
        <a:bodyPr/>
        <a:lstStyle/>
        <a:p>
          <a:r>
            <a:rPr lang="en-GB" dirty="0">
              <a:solidFill>
                <a:srgbClr val="002060"/>
              </a:solidFill>
            </a:rPr>
            <a:t>Evidence-based </a:t>
          </a:r>
          <a:endParaRPr lang="en-US" dirty="0">
            <a:solidFill>
              <a:srgbClr val="002060"/>
            </a:solidFill>
          </a:endParaRPr>
        </a:p>
      </dgm:t>
    </dgm:pt>
    <dgm:pt modelId="{347F6AA2-330C-4FF2-805A-1DC3F2E951D4}" type="parTrans" cxnId="{45357728-4834-4854-9B3E-8AC3288CF024}">
      <dgm:prSet/>
      <dgm:spPr/>
      <dgm:t>
        <a:bodyPr/>
        <a:lstStyle/>
        <a:p>
          <a:endParaRPr lang="en-US"/>
        </a:p>
      </dgm:t>
    </dgm:pt>
    <dgm:pt modelId="{52749C09-A019-4D25-82B6-C1E96AC3196F}" type="sibTrans" cxnId="{45357728-4834-4854-9B3E-8AC3288CF024}">
      <dgm:prSet/>
      <dgm:spPr>
        <a:solidFill>
          <a:srgbClr val="DEF5FA"/>
        </a:solidFill>
      </dgm:spPr>
      <dgm:t>
        <a:bodyPr/>
        <a:lstStyle/>
        <a:p>
          <a:endParaRPr lang="en-US"/>
        </a:p>
      </dgm:t>
    </dgm:pt>
    <dgm:pt modelId="{57B6CAD2-0D34-4163-8609-AA9E114F9096}">
      <dgm:prSet/>
      <dgm:spPr/>
      <dgm:t>
        <a:bodyPr/>
        <a:lstStyle/>
        <a:p>
          <a:r>
            <a:rPr lang="en-GB" dirty="0">
              <a:solidFill>
                <a:srgbClr val="002060"/>
              </a:solidFill>
            </a:rPr>
            <a:t>Uses our hands </a:t>
          </a:r>
          <a:r>
            <a:rPr lang="en-US" dirty="0">
              <a:solidFill>
                <a:srgbClr val="002060"/>
              </a:solidFill>
            </a:rPr>
            <a:t>as a focus for facilitating the healing process</a:t>
          </a:r>
          <a:endParaRPr lang="en-US" dirty="0"/>
        </a:p>
      </dgm:t>
    </dgm:pt>
    <dgm:pt modelId="{B07FBAE1-8721-4724-82D4-736DB4603C08}" type="parTrans" cxnId="{D2ACF8A5-38A2-41EB-A7C9-64EE333BA3A0}">
      <dgm:prSet/>
      <dgm:spPr/>
      <dgm:t>
        <a:bodyPr/>
        <a:lstStyle/>
        <a:p>
          <a:endParaRPr lang="en-US"/>
        </a:p>
      </dgm:t>
    </dgm:pt>
    <dgm:pt modelId="{812CBA1E-A122-4BF4-A9C3-D44D4E68D04F}" type="sibTrans" cxnId="{D2ACF8A5-38A2-41EB-A7C9-64EE333BA3A0}">
      <dgm:prSet/>
      <dgm:spPr>
        <a:solidFill>
          <a:srgbClr val="DEF5FA"/>
        </a:solidFill>
      </dgm:spPr>
      <dgm:t>
        <a:bodyPr/>
        <a:lstStyle/>
        <a:p>
          <a:endParaRPr lang="en-US">
            <a:solidFill>
              <a:srgbClr val="238099"/>
            </a:solidFill>
          </a:endParaRPr>
        </a:p>
      </dgm:t>
    </dgm:pt>
    <dgm:pt modelId="{5F956295-4548-49EE-BFA1-AFABD2CB285B}">
      <dgm:prSet/>
      <dgm:spPr/>
      <dgm:t>
        <a:bodyPr/>
        <a:lstStyle/>
        <a:p>
          <a:r>
            <a:rPr lang="en-US" dirty="0">
              <a:solidFill>
                <a:srgbClr val="002060"/>
              </a:solidFill>
            </a:rPr>
            <a:t>Complementary, integrative, </a:t>
          </a:r>
        </a:p>
        <a:p>
          <a:r>
            <a:rPr lang="en-US" dirty="0">
              <a:solidFill>
                <a:srgbClr val="002060"/>
              </a:solidFill>
            </a:rPr>
            <a:t>non-invasive</a:t>
          </a:r>
        </a:p>
      </dgm:t>
    </dgm:pt>
    <dgm:pt modelId="{5AD0AFAF-0452-405C-8666-13E512C70CFC}" type="parTrans" cxnId="{F5C80997-346D-4743-9AD2-9CF23EC9B854}">
      <dgm:prSet/>
      <dgm:spPr/>
      <dgm:t>
        <a:bodyPr/>
        <a:lstStyle/>
        <a:p>
          <a:endParaRPr lang="en-CA"/>
        </a:p>
      </dgm:t>
    </dgm:pt>
    <dgm:pt modelId="{17AE4888-A309-4A67-9B22-E4E8412666BD}" type="sibTrans" cxnId="{F5C80997-346D-4743-9AD2-9CF23EC9B854}">
      <dgm:prSet/>
      <dgm:spPr>
        <a:solidFill>
          <a:srgbClr val="DEF5FA"/>
        </a:solidFill>
      </dgm:spPr>
      <dgm:t>
        <a:bodyPr/>
        <a:lstStyle/>
        <a:p>
          <a:endParaRPr lang="en-CA"/>
        </a:p>
      </dgm:t>
    </dgm:pt>
    <dgm:pt modelId="{1A724DA4-6012-479D-A147-622D9AA41969}" type="pres">
      <dgm:prSet presAssocID="{93B7EF56-FBF9-473E-AA50-4289F3B64186}" presName="cycle" presStyleCnt="0">
        <dgm:presLayoutVars>
          <dgm:dir/>
          <dgm:resizeHandles val="exact"/>
        </dgm:presLayoutVars>
      </dgm:prSet>
      <dgm:spPr/>
    </dgm:pt>
    <dgm:pt modelId="{F1CAEA87-9AE3-4A5B-B459-4EE91B93BA58}" type="pres">
      <dgm:prSet presAssocID="{DE391F6F-9D5C-4FD1-877A-A924D7D71E8E}" presName="dummy" presStyleCnt="0"/>
      <dgm:spPr/>
    </dgm:pt>
    <dgm:pt modelId="{50B4F106-6F93-48D1-BD3D-58CDC9CA0033}" type="pres">
      <dgm:prSet presAssocID="{DE391F6F-9D5C-4FD1-877A-A924D7D71E8E}" presName="node" presStyleLbl="revTx" presStyleIdx="0" presStyleCnt="5">
        <dgm:presLayoutVars>
          <dgm:bulletEnabled val="1"/>
        </dgm:presLayoutVars>
      </dgm:prSet>
      <dgm:spPr/>
    </dgm:pt>
    <dgm:pt modelId="{5D22FC75-9C3C-4073-9889-3849A77BB555}" type="pres">
      <dgm:prSet presAssocID="{1DDC27C6-B004-4BF6-8C26-2999EF7E31AB}" presName="sibTrans" presStyleLbl="node1" presStyleIdx="0" presStyleCnt="5"/>
      <dgm:spPr/>
    </dgm:pt>
    <dgm:pt modelId="{C6EBF1BE-8382-43AF-95B2-C960A7B7A24C}" type="pres">
      <dgm:prSet presAssocID="{33D2E342-498B-4EB3-BD76-5D68ABC8F50D}" presName="dummy" presStyleCnt="0"/>
      <dgm:spPr/>
    </dgm:pt>
    <dgm:pt modelId="{DC6F66F2-06AC-450A-940B-3862475AA4D8}" type="pres">
      <dgm:prSet presAssocID="{33D2E342-498B-4EB3-BD76-5D68ABC8F50D}" presName="node" presStyleLbl="revTx" presStyleIdx="1" presStyleCnt="5">
        <dgm:presLayoutVars>
          <dgm:bulletEnabled val="1"/>
        </dgm:presLayoutVars>
      </dgm:prSet>
      <dgm:spPr/>
    </dgm:pt>
    <dgm:pt modelId="{6CD8888A-CB4D-4C3A-858B-6BA0740DE5A8}" type="pres">
      <dgm:prSet presAssocID="{CDD328B4-41D8-441E-919D-2CB808D38790}" presName="sibTrans" presStyleLbl="node1" presStyleIdx="1" presStyleCnt="5"/>
      <dgm:spPr/>
    </dgm:pt>
    <dgm:pt modelId="{431799F1-088E-4676-9111-A8F0310C6C5E}" type="pres">
      <dgm:prSet presAssocID="{CC9D68B3-6FE0-4275-B40B-10EAAE252CBC}" presName="dummy" presStyleCnt="0"/>
      <dgm:spPr/>
    </dgm:pt>
    <dgm:pt modelId="{BB4393AF-7E17-4BFF-9B7F-E6E4A009C279}" type="pres">
      <dgm:prSet presAssocID="{CC9D68B3-6FE0-4275-B40B-10EAAE252CBC}" presName="node" presStyleLbl="revTx" presStyleIdx="2" presStyleCnt="5">
        <dgm:presLayoutVars>
          <dgm:bulletEnabled val="1"/>
        </dgm:presLayoutVars>
      </dgm:prSet>
      <dgm:spPr/>
    </dgm:pt>
    <dgm:pt modelId="{658A9E20-73F3-4469-AFCA-87EDE6487FA2}" type="pres">
      <dgm:prSet presAssocID="{52749C09-A019-4D25-82B6-C1E96AC3196F}" presName="sibTrans" presStyleLbl="node1" presStyleIdx="2" presStyleCnt="5"/>
      <dgm:spPr/>
    </dgm:pt>
    <dgm:pt modelId="{33F1C338-9EE7-460E-8DD5-B17267D41265}" type="pres">
      <dgm:prSet presAssocID="{5F956295-4548-49EE-BFA1-AFABD2CB285B}" presName="dummy" presStyleCnt="0"/>
      <dgm:spPr/>
    </dgm:pt>
    <dgm:pt modelId="{02C7B6C4-A614-400A-9862-B111D75E548D}" type="pres">
      <dgm:prSet presAssocID="{5F956295-4548-49EE-BFA1-AFABD2CB285B}" presName="node" presStyleLbl="revTx" presStyleIdx="3" presStyleCnt="5">
        <dgm:presLayoutVars>
          <dgm:bulletEnabled val="1"/>
        </dgm:presLayoutVars>
      </dgm:prSet>
      <dgm:spPr/>
    </dgm:pt>
    <dgm:pt modelId="{DAC1E659-F51D-4635-910B-3B649EB0EB77}" type="pres">
      <dgm:prSet presAssocID="{17AE4888-A309-4A67-9B22-E4E8412666BD}" presName="sibTrans" presStyleLbl="node1" presStyleIdx="3" presStyleCnt="5"/>
      <dgm:spPr/>
    </dgm:pt>
    <dgm:pt modelId="{5878584A-80C0-4A81-B060-11F5E0DE07C2}" type="pres">
      <dgm:prSet presAssocID="{57B6CAD2-0D34-4163-8609-AA9E114F9096}" presName="dummy" presStyleCnt="0"/>
      <dgm:spPr/>
    </dgm:pt>
    <dgm:pt modelId="{AD36A994-0A31-4CD9-AEFA-83D035B0706A}" type="pres">
      <dgm:prSet presAssocID="{57B6CAD2-0D34-4163-8609-AA9E114F9096}" presName="node" presStyleLbl="revTx" presStyleIdx="4" presStyleCnt="5">
        <dgm:presLayoutVars>
          <dgm:bulletEnabled val="1"/>
        </dgm:presLayoutVars>
      </dgm:prSet>
      <dgm:spPr/>
    </dgm:pt>
    <dgm:pt modelId="{E8F08049-5104-4C8E-96D1-DFA5922643E8}" type="pres">
      <dgm:prSet presAssocID="{812CBA1E-A122-4BF4-A9C3-D44D4E68D04F}" presName="sibTrans" presStyleLbl="node1" presStyleIdx="4" presStyleCnt="5"/>
      <dgm:spPr/>
    </dgm:pt>
  </dgm:ptLst>
  <dgm:cxnLst>
    <dgm:cxn modelId="{EDBD010A-05DC-48D9-9511-09938AF02DE8}" type="presOf" srcId="{33D2E342-498B-4EB3-BD76-5D68ABC8F50D}" destId="{DC6F66F2-06AC-450A-940B-3862475AA4D8}" srcOrd="0" destOrd="0" presId="urn:microsoft.com/office/officeart/2005/8/layout/cycle1"/>
    <dgm:cxn modelId="{4C63E114-F72E-4A07-AC79-3472F64C7927}" srcId="{93B7EF56-FBF9-473E-AA50-4289F3B64186}" destId="{DE391F6F-9D5C-4FD1-877A-A924D7D71E8E}" srcOrd="0" destOrd="0" parTransId="{43987162-33D6-4534-BE50-727FEC839569}" sibTransId="{1DDC27C6-B004-4BF6-8C26-2999EF7E31AB}"/>
    <dgm:cxn modelId="{557BA818-1E02-483F-B738-5B42EBCEA633}" type="presOf" srcId="{93B7EF56-FBF9-473E-AA50-4289F3B64186}" destId="{1A724DA4-6012-479D-A147-622D9AA41969}" srcOrd="0" destOrd="0" presId="urn:microsoft.com/office/officeart/2005/8/layout/cycle1"/>
    <dgm:cxn modelId="{EFCAAC20-24FF-43D1-8620-856AAFB3C1A3}" type="presOf" srcId="{52749C09-A019-4D25-82B6-C1E96AC3196F}" destId="{658A9E20-73F3-4469-AFCA-87EDE6487FA2}" srcOrd="0" destOrd="0" presId="urn:microsoft.com/office/officeart/2005/8/layout/cycle1"/>
    <dgm:cxn modelId="{45357728-4834-4854-9B3E-8AC3288CF024}" srcId="{93B7EF56-FBF9-473E-AA50-4289F3B64186}" destId="{CC9D68B3-6FE0-4275-B40B-10EAAE252CBC}" srcOrd="2" destOrd="0" parTransId="{347F6AA2-330C-4FF2-805A-1DC3F2E951D4}" sibTransId="{52749C09-A019-4D25-82B6-C1E96AC3196F}"/>
    <dgm:cxn modelId="{3CF41534-ABF9-4BDB-ACBB-29E216D24DA9}" type="presOf" srcId="{CDD328B4-41D8-441E-919D-2CB808D38790}" destId="{6CD8888A-CB4D-4C3A-858B-6BA0740DE5A8}" srcOrd="0" destOrd="0" presId="urn:microsoft.com/office/officeart/2005/8/layout/cycle1"/>
    <dgm:cxn modelId="{38A71437-4929-44BA-88D6-A084F35C115A}" srcId="{93B7EF56-FBF9-473E-AA50-4289F3B64186}" destId="{33D2E342-498B-4EB3-BD76-5D68ABC8F50D}" srcOrd="1" destOrd="0" parTransId="{0D620CED-BA5B-47E2-86A8-2FE22949CFB2}" sibTransId="{CDD328B4-41D8-441E-919D-2CB808D38790}"/>
    <dgm:cxn modelId="{E70B4D65-EE6B-49B6-885C-0DBD34679417}" type="presOf" srcId="{DE391F6F-9D5C-4FD1-877A-A924D7D71E8E}" destId="{50B4F106-6F93-48D1-BD3D-58CDC9CA0033}" srcOrd="0" destOrd="0" presId="urn:microsoft.com/office/officeart/2005/8/layout/cycle1"/>
    <dgm:cxn modelId="{A133F378-4561-42D9-B6AD-3DF8E64D6E19}" type="presOf" srcId="{CC9D68B3-6FE0-4275-B40B-10EAAE252CBC}" destId="{BB4393AF-7E17-4BFF-9B7F-E6E4A009C279}" srcOrd="0" destOrd="0" presId="urn:microsoft.com/office/officeart/2005/8/layout/cycle1"/>
    <dgm:cxn modelId="{6EFF1D8C-EFDB-4F10-B6F0-BF94E334CAE1}" type="presOf" srcId="{5F956295-4548-49EE-BFA1-AFABD2CB285B}" destId="{02C7B6C4-A614-400A-9862-B111D75E548D}" srcOrd="0" destOrd="0" presId="urn:microsoft.com/office/officeart/2005/8/layout/cycle1"/>
    <dgm:cxn modelId="{AFA6EB92-45EE-4B71-B155-9BCF02E2EE5C}" type="presOf" srcId="{57B6CAD2-0D34-4163-8609-AA9E114F9096}" destId="{AD36A994-0A31-4CD9-AEFA-83D035B0706A}" srcOrd="0" destOrd="0" presId="urn:microsoft.com/office/officeart/2005/8/layout/cycle1"/>
    <dgm:cxn modelId="{F5C80997-346D-4743-9AD2-9CF23EC9B854}" srcId="{93B7EF56-FBF9-473E-AA50-4289F3B64186}" destId="{5F956295-4548-49EE-BFA1-AFABD2CB285B}" srcOrd="3" destOrd="0" parTransId="{5AD0AFAF-0452-405C-8666-13E512C70CFC}" sibTransId="{17AE4888-A309-4A67-9B22-E4E8412666BD}"/>
    <dgm:cxn modelId="{E21F529E-1768-4B8C-94D0-7E2096963A49}" type="presOf" srcId="{1DDC27C6-B004-4BF6-8C26-2999EF7E31AB}" destId="{5D22FC75-9C3C-4073-9889-3849A77BB555}" srcOrd="0" destOrd="0" presId="urn:microsoft.com/office/officeart/2005/8/layout/cycle1"/>
    <dgm:cxn modelId="{D2ACF8A5-38A2-41EB-A7C9-64EE333BA3A0}" srcId="{93B7EF56-FBF9-473E-AA50-4289F3B64186}" destId="{57B6CAD2-0D34-4163-8609-AA9E114F9096}" srcOrd="4" destOrd="0" parTransId="{B07FBAE1-8721-4724-82D4-736DB4603C08}" sibTransId="{812CBA1E-A122-4BF4-A9C3-D44D4E68D04F}"/>
    <dgm:cxn modelId="{DE3264B6-BE87-477D-8451-E527F8ADA2D2}" type="presOf" srcId="{812CBA1E-A122-4BF4-A9C3-D44D4E68D04F}" destId="{E8F08049-5104-4C8E-96D1-DFA5922643E8}" srcOrd="0" destOrd="0" presId="urn:microsoft.com/office/officeart/2005/8/layout/cycle1"/>
    <dgm:cxn modelId="{EF19DFD4-DBBB-4DBB-9B34-F5D5842FE9DB}" type="presOf" srcId="{17AE4888-A309-4A67-9B22-E4E8412666BD}" destId="{DAC1E659-F51D-4635-910B-3B649EB0EB77}" srcOrd="0" destOrd="0" presId="urn:microsoft.com/office/officeart/2005/8/layout/cycle1"/>
    <dgm:cxn modelId="{5BC24241-13A9-4311-AB1A-A399878117AE}" type="presParOf" srcId="{1A724DA4-6012-479D-A147-622D9AA41969}" destId="{F1CAEA87-9AE3-4A5B-B459-4EE91B93BA58}" srcOrd="0" destOrd="0" presId="urn:microsoft.com/office/officeart/2005/8/layout/cycle1"/>
    <dgm:cxn modelId="{22A19078-C246-43A2-A79B-9E3BEC8F7B2F}" type="presParOf" srcId="{1A724DA4-6012-479D-A147-622D9AA41969}" destId="{50B4F106-6F93-48D1-BD3D-58CDC9CA0033}" srcOrd="1" destOrd="0" presId="urn:microsoft.com/office/officeart/2005/8/layout/cycle1"/>
    <dgm:cxn modelId="{86E8AFCB-6974-4876-BA3A-E1B05591D239}" type="presParOf" srcId="{1A724DA4-6012-479D-A147-622D9AA41969}" destId="{5D22FC75-9C3C-4073-9889-3849A77BB555}" srcOrd="2" destOrd="0" presId="urn:microsoft.com/office/officeart/2005/8/layout/cycle1"/>
    <dgm:cxn modelId="{8182EBF5-2BA9-4F29-ACE1-AB0A94B986F6}" type="presParOf" srcId="{1A724DA4-6012-479D-A147-622D9AA41969}" destId="{C6EBF1BE-8382-43AF-95B2-C960A7B7A24C}" srcOrd="3" destOrd="0" presId="urn:microsoft.com/office/officeart/2005/8/layout/cycle1"/>
    <dgm:cxn modelId="{BB5BC653-4814-4408-A9D6-EBECD31B9B2B}" type="presParOf" srcId="{1A724DA4-6012-479D-A147-622D9AA41969}" destId="{DC6F66F2-06AC-450A-940B-3862475AA4D8}" srcOrd="4" destOrd="0" presId="urn:microsoft.com/office/officeart/2005/8/layout/cycle1"/>
    <dgm:cxn modelId="{D4C3A30F-E399-4640-8BB6-DD819B8F910C}" type="presParOf" srcId="{1A724DA4-6012-479D-A147-622D9AA41969}" destId="{6CD8888A-CB4D-4C3A-858B-6BA0740DE5A8}" srcOrd="5" destOrd="0" presId="urn:microsoft.com/office/officeart/2005/8/layout/cycle1"/>
    <dgm:cxn modelId="{9BFA523A-66C8-4F5A-B313-B19E31F2251E}" type="presParOf" srcId="{1A724DA4-6012-479D-A147-622D9AA41969}" destId="{431799F1-088E-4676-9111-A8F0310C6C5E}" srcOrd="6" destOrd="0" presId="urn:microsoft.com/office/officeart/2005/8/layout/cycle1"/>
    <dgm:cxn modelId="{D15746A0-ADB6-4878-8B3F-A9590312F9C4}" type="presParOf" srcId="{1A724DA4-6012-479D-A147-622D9AA41969}" destId="{BB4393AF-7E17-4BFF-9B7F-E6E4A009C279}" srcOrd="7" destOrd="0" presId="urn:microsoft.com/office/officeart/2005/8/layout/cycle1"/>
    <dgm:cxn modelId="{8BF39F92-6D48-447E-9EE0-B65A5E34FDB5}" type="presParOf" srcId="{1A724DA4-6012-479D-A147-622D9AA41969}" destId="{658A9E20-73F3-4469-AFCA-87EDE6487FA2}" srcOrd="8" destOrd="0" presId="urn:microsoft.com/office/officeart/2005/8/layout/cycle1"/>
    <dgm:cxn modelId="{5E419C47-C27F-41A9-AAA1-4A68B35C939B}" type="presParOf" srcId="{1A724DA4-6012-479D-A147-622D9AA41969}" destId="{33F1C338-9EE7-460E-8DD5-B17267D41265}" srcOrd="9" destOrd="0" presId="urn:microsoft.com/office/officeart/2005/8/layout/cycle1"/>
    <dgm:cxn modelId="{82E133DD-8228-41FF-8838-1475E8F7AC73}" type="presParOf" srcId="{1A724DA4-6012-479D-A147-622D9AA41969}" destId="{02C7B6C4-A614-400A-9862-B111D75E548D}" srcOrd="10" destOrd="0" presId="urn:microsoft.com/office/officeart/2005/8/layout/cycle1"/>
    <dgm:cxn modelId="{E3022971-0A9D-40D1-90C2-C0F3085EDFE2}" type="presParOf" srcId="{1A724DA4-6012-479D-A147-622D9AA41969}" destId="{DAC1E659-F51D-4635-910B-3B649EB0EB77}" srcOrd="11" destOrd="0" presId="urn:microsoft.com/office/officeart/2005/8/layout/cycle1"/>
    <dgm:cxn modelId="{78993D6C-B589-4157-9617-E23652A26DEF}" type="presParOf" srcId="{1A724DA4-6012-479D-A147-622D9AA41969}" destId="{5878584A-80C0-4A81-B060-11F5E0DE07C2}" srcOrd="12" destOrd="0" presId="urn:microsoft.com/office/officeart/2005/8/layout/cycle1"/>
    <dgm:cxn modelId="{FBE7501B-8904-40ED-93B2-98E5CDADCD86}" type="presParOf" srcId="{1A724DA4-6012-479D-A147-622D9AA41969}" destId="{AD36A994-0A31-4CD9-AEFA-83D035B0706A}" srcOrd="13" destOrd="0" presId="urn:microsoft.com/office/officeart/2005/8/layout/cycle1"/>
    <dgm:cxn modelId="{76BDC89B-02E2-44A7-84F2-D3B68AE95967}" type="presParOf" srcId="{1A724DA4-6012-479D-A147-622D9AA41969}" destId="{E8F08049-5104-4C8E-96D1-DFA5922643E8}"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4F106-6F93-48D1-BD3D-58CDC9CA0033}">
      <dsp:nvSpPr>
        <dsp:cNvPr id="0" name=""/>
        <dsp:cNvSpPr/>
      </dsp:nvSpPr>
      <dsp:spPr>
        <a:xfrm>
          <a:off x="3360572" y="35589"/>
          <a:ext cx="1172699" cy="1172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solidFill>
                <a:srgbClr val="002060"/>
              </a:solidFill>
            </a:rPr>
            <a:t>A gentle, energy-based healing technique</a:t>
          </a:r>
          <a:endParaRPr lang="en-US" sz="1300" kern="1200" dirty="0">
            <a:solidFill>
              <a:srgbClr val="002060"/>
            </a:solidFill>
          </a:endParaRPr>
        </a:p>
      </dsp:txBody>
      <dsp:txXfrm>
        <a:off x="3360572" y="35589"/>
        <a:ext cx="1172699" cy="1172699"/>
      </dsp:txXfrm>
    </dsp:sp>
    <dsp:sp modelId="{5D22FC75-9C3C-4073-9889-3849A77BB555}">
      <dsp:nvSpPr>
        <dsp:cNvPr id="0" name=""/>
        <dsp:cNvSpPr/>
      </dsp:nvSpPr>
      <dsp:spPr>
        <a:xfrm>
          <a:off x="598768" y="1280"/>
          <a:ext cx="4400806" cy="4400806"/>
        </a:xfrm>
        <a:prstGeom prst="circularArrow">
          <a:avLst>
            <a:gd name="adj1" fmla="val 5196"/>
            <a:gd name="adj2" fmla="val 335628"/>
            <a:gd name="adj3" fmla="val 21294405"/>
            <a:gd name="adj4" fmla="val 19765220"/>
            <a:gd name="adj5" fmla="val 6062"/>
          </a:avLst>
        </a:prstGeom>
        <a:solidFill>
          <a:srgbClr val="DEF5FA"/>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6F66F2-06AC-450A-940B-3862475AA4D8}">
      <dsp:nvSpPr>
        <dsp:cNvPr id="0" name=""/>
        <dsp:cNvSpPr/>
      </dsp:nvSpPr>
      <dsp:spPr>
        <a:xfrm>
          <a:off x="4069921" y="2218742"/>
          <a:ext cx="1172699" cy="1172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solidFill>
                <a:srgbClr val="002060"/>
              </a:solidFill>
            </a:rPr>
            <a:t>Holistic</a:t>
          </a:r>
          <a:endParaRPr lang="en-US" sz="1300" kern="1200" dirty="0">
            <a:solidFill>
              <a:srgbClr val="002060"/>
            </a:solidFill>
          </a:endParaRPr>
        </a:p>
      </dsp:txBody>
      <dsp:txXfrm>
        <a:off x="4069921" y="2218742"/>
        <a:ext cx="1172699" cy="1172699"/>
      </dsp:txXfrm>
    </dsp:sp>
    <dsp:sp modelId="{6CD8888A-CB4D-4C3A-858B-6BA0740DE5A8}">
      <dsp:nvSpPr>
        <dsp:cNvPr id="0" name=""/>
        <dsp:cNvSpPr/>
      </dsp:nvSpPr>
      <dsp:spPr>
        <a:xfrm>
          <a:off x="598768" y="1280"/>
          <a:ext cx="4400806" cy="4400806"/>
        </a:xfrm>
        <a:prstGeom prst="circularArrow">
          <a:avLst>
            <a:gd name="adj1" fmla="val 5196"/>
            <a:gd name="adj2" fmla="val 335628"/>
            <a:gd name="adj3" fmla="val 4015904"/>
            <a:gd name="adj4" fmla="val 2252326"/>
            <a:gd name="adj5" fmla="val 6062"/>
          </a:avLst>
        </a:prstGeom>
        <a:solidFill>
          <a:srgbClr val="DEF5FA"/>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4393AF-7E17-4BFF-9B7F-E6E4A009C279}">
      <dsp:nvSpPr>
        <dsp:cNvPr id="0" name=""/>
        <dsp:cNvSpPr/>
      </dsp:nvSpPr>
      <dsp:spPr>
        <a:xfrm>
          <a:off x="2212821" y="3568004"/>
          <a:ext cx="1172699" cy="1172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solidFill>
                <a:srgbClr val="002060"/>
              </a:solidFill>
            </a:rPr>
            <a:t>Evidence-based </a:t>
          </a:r>
          <a:endParaRPr lang="en-US" sz="1300" kern="1200" dirty="0">
            <a:solidFill>
              <a:srgbClr val="002060"/>
            </a:solidFill>
          </a:endParaRPr>
        </a:p>
      </dsp:txBody>
      <dsp:txXfrm>
        <a:off x="2212821" y="3568004"/>
        <a:ext cx="1172699" cy="1172699"/>
      </dsp:txXfrm>
    </dsp:sp>
    <dsp:sp modelId="{658A9E20-73F3-4469-AFCA-87EDE6487FA2}">
      <dsp:nvSpPr>
        <dsp:cNvPr id="0" name=""/>
        <dsp:cNvSpPr/>
      </dsp:nvSpPr>
      <dsp:spPr>
        <a:xfrm>
          <a:off x="598768" y="1280"/>
          <a:ext cx="4400806" cy="4400806"/>
        </a:xfrm>
        <a:prstGeom prst="circularArrow">
          <a:avLst>
            <a:gd name="adj1" fmla="val 5196"/>
            <a:gd name="adj2" fmla="val 335628"/>
            <a:gd name="adj3" fmla="val 8212047"/>
            <a:gd name="adj4" fmla="val 6448469"/>
            <a:gd name="adj5" fmla="val 6062"/>
          </a:avLst>
        </a:prstGeom>
        <a:solidFill>
          <a:srgbClr val="DEF5FA"/>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C7B6C4-A614-400A-9862-B111D75E548D}">
      <dsp:nvSpPr>
        <dsp:cNvPr id="0" name=""/>
        <dsp:cNvSpPr/>
      </dsp:nvSpPr>
      <dsp:spPr>
        <a:xfrm>
          <a:off x="355721" y="2218742"/>
          <a:ext cx="1172699" cy="1172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002060"/>
              </a:solidFill>
            </a:rPr>
            <a:t>Complementary, integrative, </a:t>
          </a:r>
        </a:p>
        <a:p>
          <a:pPr marL="0" lvl="0" indent="0" algn="ctr" defTabSz="577850">
            <a:lnSpc>
              <a:spcPct val="90000"/>
            </a:lnSpc>
            <a:spcBef>
              <a:spcPct val="0"/>
            </a:spcBef>
            <a:spcAft>
              <a:spcPct val="35000"/>
            </a:spcAft>
            <a:buNone/>
          </a:pPr>
          <a:r>
            <a:rPr lang="en-US" sz="1300" kern="1200" dirty="0">
              <a:solidFill>
                <a:srgbClr val="002060"/>
              </a:solidFill>
            </a:rPr>
            <a:t>non-invasive</a:t>
          </a:r>
        </a:p>
      </dsp:txBody>
      <dsp:txXfrm>
        <a:off x="355721" y="2218742"/>
        <a:ext cx="1172699" cy="1172699"/>
      </dsp:txXfrm>
    </dsp:sp>
    <dsp:sp modelId="{DAC1E659-F51D-4635-910B-3B649EB0EB77}">
      <dsp:nvSpPr>
        <dsp:cNvPr id="0" name=""/>
        <dsp:cNvSpPr/>
      </dsp:nvSpPr>
      <dsp:spPr>
        <a:xfrm>
          <a:off x="598768" y="1280"/>
          <a:ext cx="4400806" cy="4400806"/>
        </a:xfrm>
        <a:prstGeom prst="circularArrow">
          <a:avLst>
            <a:gd name="adj1" fmla="val 5196"/>
            <a:gd name="adj2" fmla="val 335628"/>
            <a:gd name="adj3" fmla="val 12299153"/>
            <a:gd name="adj4" fmla="val 10769968"/>
            <a:gd name="adj5" fmla="val 6062"/>
          </a:avLst>
        </a:prstGeom>
        <a:solidFill>
          <a:srgbClr val="DEF5FA"/>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36A994-0A31-4CD9-AEFA-83D035B0706A}">
      <dsp:nvSpPr>
        <dsp:cNvPr id="0" name=""/>
        <dsp:cNvSpPr/>
      </dsp:nvSpPr>
      <dsp:spPr>
        <a:xfrm>
          <a:off x="1065070" y="35589"/>
          <a:ext cx="1172699" cy="1172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solidFill>
                <a:srgbClr val="002060"/>
              </a:solidFill>
            </a:rPr>
            <a:t>Uses our hands </a:t>
          </a:r>
          <a:r>
            <a:rPr lang="en-US" sz="1300" kern="1200" dirty="0">
              <a:solidFill>
                <a:srgbClr val="002060"/>
              </a:solidFill>
            </a:rPr>
            <a:t>as a focus for facilitating the healing process</a:t>
          </a:r>
          <a:endParaRPr lang="en-US" sz="1300" kern="1200" dirty="0"/>
        </a:p>
      </dsp:txBody>
      <dsp:txXfrm>
        <a:off x="1065070" y="35589"/>
        <a:ext cx="1172699" cy="1172699"/>
      </dsp:txXfrm>
    </dsp:sp>
    <dsp:sp modelId="{E8F08049-5104-4C8E-96D1-DFA5922643E8}">
      <dsp:nvSpPr>
        <dsp:cNvPr id="0" name=""/>
        <dsp:cNvSpPr/>
      </dsp:nvSpPr>
      <dsp:spPr>
        <a:xfrm>
          <a:off x="598768" y="1280"/>
          <a:ext cx="4400806" cy="4400806"/>
        </a:xfrm>
        <a:prstGeom prst="circularArrow">
          <a:avLst>
            <a:gd name="adj1" fmla="val 5196"/>
            <a:gd name="adj2" fmla="val 335628"/>
            <a:gd name="adj3" fmla="val 16866888"/>
            <a:gd name="adj4" fmla="val 15197484"/>
            <a:gd name="adj5" fmla="val 6062"/>
          </a:avLst>
        </a:prstGeom>
        <a:solidFill>
          <a:srgbClr val="DEF5FA"/>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7E3107-569C-460C-80F1-69A49B19E28C}" type="datetimeFigureOut">
              <a:rPr lang="en-CA" smtClean="0"/>
              <a:t>2025-06-28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CB27C-6F45-411E-95E3-59A186497A92}" type="slidenum">
              <a:rPr lang="en-CA" smtClean="0"/>
              <a:t>‹#›</a:t>
            </a:fld>
            <a:endParaRPr lang="en-CA"/>
          </a:p>
        </p:txBody>
      </p:sp>
    </p:spTree>
    <p:extLst>
      <p:ext uri="{BB962C8B-B14F-4D97-AF65-F5344CB8AC3E}">
        <p14:creationId xmlns:p14="http://schemas.microsoft.com/office/powerpoint/2010/main" val="211397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adcooke141@gmail.co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chpca.net/general_information.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BCCB27C-6F45-411E-95E3-59A186497A92}" type="slidenum">
              <a:rPr lang="en-CA" smtClean="0"/>
              <a:t>1</a:t>
            </a:fld>
            <a:endParaRPr lang="en-CA"/>
          </a:p>
        </p:txBody>
      </p:sp>
    </p:spTree>
    <p:extLst>
      <p:ext uri="{BB962C8B-B14F-4D97-AF65-F5344CB8AC3E}">
        <p14:creationId xmlns:p14="http://schemas.microsoft.com/office/powerpoint/2010/main" val="4043460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BCCB27C-6F45-411E-95E3-59A186497A92}" type="slidenum">
              <a:rPr lang="en-CA" smtClean="0"/>
              <a:t>10</a:t>
            </a:fld>
            <a:endParaRPr lang="en-CA"/>
          </a:p>
        </p:txBody>
      </p:sp>
    </p:spTree>
    <p:extLst>
      <p:ext uri="{BB962C8B-B14F-4D97-AF65-F5344CB8AC3E}">
        <p14:creationId xmlns:p14="http://schemas.microsoft.com/office/powerpoint/2010/main" val="2587040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you can do the exercise where they feel their own energy field between their hands as they move their palms slowly close and then apart. Note space between, what it feels like and what parts of their hand are most sensitive to the energy</a:t>
            </a:r>
          </a:p>
        </p:txBody>
      </p:sp>
      <p:sp>
        <p:nvSpPr>
          <p:cNvPr id="4" name="Slide Number Placeholder 3"/>
          <p:cNvSpPr>
            <a:spLocks noGrp="1"/>
          </p:cNvSpPr>
          <p:nvPr>
            <p:ph type="sldNum" sz="quarter" idx="5"/>
          </p:nvPr>
        </p:nvSpPr>
        <p:spPr/>
        <p:txBody>
          <a:bodyPr/>
          <a:lstStyle/>
          <a:p>
            <a:fld id="{4BCCB27C-6F45-411E-95E3-59A186497A92}" type="slidenum">
              <a:rPr lang="en-CA" smtClean="0"/>
              <a:t>11</a:t>
            </a:fld>
            <a:endParaRPr lang="en-CA"/>
          </a:p>
        </p:txBody>
      </p:sp>
    </p:spTree>
    <p:extLst>
      <p:ext uri="{BB962C8B-B14F-4D97-AF65-F5344CB8AC3E}">
        <p14:creationId xmlns:p14="http://schemas.microsoft.com/office/powerpoint/2010/main" val="1768306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Usual picture you see of energy fields – they look like icing on a cake, different layers</a:t>
            </a:r>
          </a:p>
        </p:txBody>
      </p:sp>
      <p:sp>
        <p:nvSpPr>
          <p:cNvPr id="4" name="Slide Number Placeholder 3"/>
          <p:cNvSpPr>
            <a:spLocks noGrp="1"/>
          </p:cNvSpPr>
          <p:nvPr>
            <p:ph type="sldNum" sz="quarter" idx="5"/>
          </p:nvPr>
        </p:nvSpPr>
        <p:spPr/>
        <p:txBody>
          <a:bodyPr/>
          <a:lstStyle/>
          <a:p>
            <a:fld id="{4BCCB27C-6F45-411E-95E3-59A186497A92}" type="slidenum">
              <a:rPr lang="en-CA" smtClean="0"/>
              <a:t>12</a:t>
            </a:fld>
            <a:endParaRPr lang="en-CA"/>
          </a:p>
        </p:txBody>
      </p:sp>
    </p:spTree>
    <p:extLst>
      <p:ext uri="{BB962C8B-B14F-4D97-AF65-F5344CB8AC3E}">
        <p14:creationId xmlns:p14="http://schemas.microsoft.com/office/powerpoint/2010/main" val="2308529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Physical – densest energy</a:t>
            </a:r>
          </a:p>
        </p:txBody>
      </p:sp>
      <p:sp>
        <p:nvSpPr>
          <p:cNvPr id="4" name="Slide Number Placeholder 3"/>
          <p:cNvSpPr>
            <a:spLocks noGrp="1"/>
          </p:cNvSpPr>
          <p:nvPr>
            <p:ph type="sldNum" sz="quarter" idx="5"/>
          </p:nvPr>
        </p:nvSpPr>
        <p:spPr/>
        <p:txBody>
          <a:bodyPr/>
          <a:lstStyle/>
          <a:p>
            <a:fld id="{4BCCB27C-6F45-411E-95E3-59A186497A92}" type="slidenum">
              <a:rPr lang="en-CA" smtClean="0"/>
              <a:t>13</a:t>
            </a:fld>
            <a:endParaRPr lang="en-CA"/>
          </a:p>
        </p:txBody>
      </p:sp>
    </p:spTree>
    <p:extLst>
      <p:ext uri="{BB962C8B-B14F-4D97-AF65-F5344CB8AC3E}">
        <p14:creationId xmlns:p14="http://schemas.microsoft.com/office/powerpoint/2010/main" val="3061559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Actually all fields start at the core of our being.</a:t>
            </a:r>
          </a:p>
          <a:p>
            <a:endParaRPr lang="en-CA" dirty="0"/>
          </a:p>
          <a:p>
            <a:r>
              <a:rPr lang="en-CA" dirty="0"/>
              <a:t>Etheric - Usually 4-6” out from body</a:t>
            </a:r>
          </a:p>
        </p:txBody>
      </p:sp>
      <p:sp>
        <p:nvSpPr>
          <p:cNvPr id="4" name="Slide Number Placeholder 3"/>
          <p:cNvSpPr>
            <a:spLocks noGrp="1"/>
          </p:cNvSpPr>
          <p:nvPr>
            <p:ph type="sldNum" sz="quarter" idx="5"/>
          </p:nvPr>
        </p:nvSpPr>
        <p:spPr/>
        <p:txBody>
          <a:bodyPr/>
          <a:lstStyle/>
          <a:p>
            <a:fld id="{4BCCB27C-6F45-411E-95E3-59A186497A92}" type="slidenum">
              <a:rPr lang="en-CA" smtClean="0"/>
              <a:t>14</a:t>
            </a:fld>
            <a:endParaRPr lang="en-CA"/>
          </a:p>
        </p:txBody>
      </p:sp>
    </p:spTree>
    <p:extLst>
      <p:ext uri="{BB962C8B-B14F-4D97-AF65-F5344CB8AC3E}">
        <p14:creationId xmlns:p14="http://schemas.microsoft.com/office/powerpoint/2010/main" val="2344085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Usually about to elbow but very elastic – expands with high emotions like love or anger</a:t>
            </a:r>
          </a:p>
        </p:txBody>
      </p:sp>
      <p:sp>
        <p:nvSpPr>
          <p:cNvPr id="4" name="Slide Number Placeholder 3"/>
          <p:cNvSpPr>
            <a:spLocks noGrp="1"/>
          </p:cNvSpPr>
          <p:nvPr>
            <p:ph type="sldNum" sz="quarter" idx="5"/>
          </p:nvPr>
        </p:nvSpPr>
        <p:spPr/>
        <p:txBody>
          <a:bodyPr/>
          <a:lstStyle/>
          <a:p>
            <a:fld id="{4BCCB27C-6F45-411E-95E3-59A186497A92}" type="slidenum">
              <a:rPr lang="en-CA" smtClean="0"/>
              <a:t>15</a:t>
            </a:fld>
            <a:endParaRPr lang="en-CA"/>
          </a:p>
        </p:txBody>
      </p:sp>
    </p:spTree>
    <p:extLst>
      <p:ext uri="{BB962C8B-B14F-4D97-AF65-F5344CB8AC3E}">
        <p14:creationId xmlns:p14="http://schemas.microsoft.com/office/powerpoint/2010/main" val="2485630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Often called the mental field </a:t>
            </a:r>
          </a:p>
        </p:txBody>
      </p:sp>
      <p:sp>
        <p:nvSpPr>
          <p:cNvPr id="4" name="Slide Number Placeholder 3"/>
          <p:cNvSpPr>
            <a:spLocks noGrp="1"/>
          </p:cNvSpPr>
          <p:nvPr>
            <p:ph type="sldNum" sz="quarter" idx="5"/>
          </p:nvPr>
        </p:nvSpPr>
        <p:spPr/>
        <p:txBody>
          <a:bodyPr/>
          <a:lstStyle/>
          <a:p>
            <a:fld id="{4BCCB27C-6F45-411E-95E3-59A186497A92}" type="slidenum">
              <a:rPr lang="en-CA" smtClean="0"/>
              <a:t>16</a:t>
            </a:fld>
            <a:endParaRPr lang="en-CA"/>
          </a:p>
        </p:txBody>
      </p:sp>
    </p:spTree>
    <p:extLst>
      <p:ext uri="{BB962C8B-B14F-4D97-AF65-F5344CB8AC3E}">
        <p14:creationId xmlns:p14="http://schemas.microsoft.com/office/powerpoint/2010/main" val="824688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BCCB27C-6F45-411E-95E3-59A186497A92}" type="slidenum">
              <a:rPr lang="en-CA" smtClean="0"/>
              <a:t>17</a:t>
            </a:fld>
            <a:endParaRPr lang="en-CA"/>
          </a:p>
        </p:txBody>
      </p:sp>
    </p:spTree>
    <p:extLst>
      <p:ext uri="{BB962C8B-B14F-4D97-AF65-F5344CB8AC3E}">
        <p14:creationId xmlns:p14="http://schemas.microsoft.com/office/powerpoint/2010/main" val="1723569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we see the fields are not “layers” like icing on a cake – all share the same space at our core, with some extending further than others </a:t>
            </a:r>
          </a:p>
        </p:txBody>
      </p:sp>
      <p:sp>
        <p:nvSpPr>
          <p:cNvPr id="4" name="Slide Number Placeholder 3"/>
          <p:cNvSpPr>
            <a:spLocks noGrp="1"/>
          </p:cNvSpPr>
          <p:nvPr>
            <p:ph type="sldNum" sz="quarter" idx="5"/>
          </p:nvPr>
        </p:nvSpPr>
        <p:spPr/>
        <p:txBody>
          <a:bodyPr/>
          <a:lstStyle/>
          <a:p>
            <a:fld id="{4BCCB27C-6F45-411E-95E3-59A186497A92}" type="slidenum">
              <a:rPr lang="en-CA" smtClean="0"/>
              <a:t>18</a:t>
            </a:fld>
            <a:endParaRPr lang="en-CA"/>
          </a:p>
        </p:txBody>
      </p:sp>
    </p:spTree>
    <p:extLst>
      <p:ext uri="{BB962C8B-B14F-4D97-AF65-F5344CB8AC3E}">
        <p14:creationId xmlns:p14="http://schemas.microsoft.com/office/powerpoint/2010/main" val="2704896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All fields share the same space</a:t>
            </a:r>
          </a:p>
          <a:p>
            <a:r>
              <a:rPr lang="en-CA" dirty="0"/>
              <a:t>All originate in the core of our being</a:t>
            </a:r>
          </a:p>
        </p:txBody>
      </p:sp>
      <p:sp>
        <p:nvSpPr>
          <p:cNvPr id="4" name="Slide Number Placeholder 3"/>
          <p:cNvSpPr>
            <a:spLocks noGrp="1"/>
          </p:cNvSpPr>
          <p:nvPr>
            <p:ph type="sldNum" sz="quarter" idx="5"/>
          </p:nvPr>
        </p:nvSpPr>
        <p:spPr/>
        <p:txBody>
          <a:bodyPr/>
          <a:lstStyle/>
          <a:p>
            <a:fld id="{4BCCB27C-6F45-411E-95E3-59A186497A92}" type="slidenum">
              <a:rPr lang="en-CA" smtClean="0"/>
              <a:t>19</a:t>
            </a:fld>
            <a:endParaRPr lang="en-CA"/>
          </a:p>
        </p:txBody>
      </p:sp>
    </p:spTree>
    <p:extLst>
      <p:ext uri="{BB962C8B-B14F-4D97-AF65-F5344CB8AC3E}">
        <p14:creationId xmlns:p14="http://schemas.microsoft.com/office/powerpoint/2010/main" val="536619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1CD6A-A936-7302-B8BB-9D40DCE665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8DE1BF-2183-94CC-F1D5-A019AB0D02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6E0956-9BAA-8706-C436-1389A1716936}"/>
              </a:ext>
            </a:extLst>
          </p:cNvPr>
          <p:cNvSpPr>
            <a:spLocks noGrp="1"/>
          </p:cNvSpPr>
          <p:nvPr>
            <p:ph type="body" idx="1"/>
          </p:nvPr>
        </p:nvSpPr>
        <p:spPr/>
        <p:txBody>
          <a:bodyPr/>
          <a:lstStyle/>
          <a:p>
            <a:pPr marL="171450" indent="-171450">
              <a:buFontTx/>
              <a:buChar char="-"/>
            </a:pPr>
            <a:r>
              <a:rPr lang="en-CA" dirty="0"/>
              <a:t>This slide show, an introduction to Therapeutic Touch designed for hospice, was created by Alison Cooke with the help of Jim Metson. If you have any questions about this slide show feel free to contact Alison at </a:t>
            </a:r>
            <a:r>
              <a:rPr lang="en-CA" dirty="0">
                <a:hlinkClick r:id="rId3"/>
              </a:rPr>
              <a:t>adcooke141@gmail.com</a:t>
            </a:r>
            <a:r>
              <a:rPr lang="en-CA" dirty="0"/>
              <a:t> </a:t>
            </a:r>
          </a:p>
          <a:p>
            <a:pPr marL="171450" indent="-171450">
              <a:buFontTx/>
              <a:buChar char="-"/>
            </a:pPr>
            <a:endParaRPr lang="en-CA" dirty="0"/>
          </a:p>
          <a:p>
            <a:r>
              <a:rPr lang="en-CA" dirty="0"/>
              <a:t>- This slide show has been prepared for a minimum one hour presentation – usually</a:t>
            </a:r>
          </a:p>
          <a:p>
            <a:r>
              <a:rPr lang="en-CA" dirty="0"/>
              <a:t>1 ¼ to 1 ½ hours. The presentation includes several experiential exercises. If you don’t do them those slides can be removed. At the end of the slide show I do a short mini-session and then answer questions. The audience is encouraged to ask questions throughout the presentation as well.</a:t>
            </a:r>
          </a:p>
          <a:p>
            <a:r>
              <a:rPr lang="en-CA" dirty="0"/>
              <a:t>- The slides can be moved around – and some deleted for a shorter presentation. Each time I do this presentation I make changes according to my time frame! Please add only slides with photos for which you have permission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Text - What are some things you do or have heard about that people do to take care</a:t>
            </a:r>
          </a:p>
        </p:txBody>
      </p:sp>
      <p:sp>
        <p:nvSpPr>
          <p:cNvPr id="4" name="Slide Number Placeholder 3">
            <a:extLst>
              <a:ext uri="{FF2B5EF4-FFF2-40B4-BE49-F238E27FC236}">
                <a16:creationId xmlns:a16="http://schemas.microsoft.com/office/drawing/2014/main" id="{99C0FD05-BB9C-8C24-0E5D-1A32B3FC0A7E}"/>
              </a:ext>
            </a:extLst>
          </p:cNvPr>
          <p:cNvSpPr>
            <a:spLocks noGrp="1"/>
          </p:cNvSpPr>
          <p:nvPr>
            <p:ph type="sldNum" sz="quarter" idx="10"/>
          </p:nvPr>
        </p:nvSpPr>
        <p:spPr/>
        <p:txBody>
          <a:bodyPr/>
          <a:lstStyle/>
          <a:p>
            <a:fld id="{00F71E7B-F7D8-4EB6-B373-A05ECCF8E5C7}" type="slidenum">
              <a:rPr lang="en-CA" smtClean="0"/>
              <a:t>2</a:t>
            </a:fld>
            <a:endParaRPr lang="en-CA"/>
          </a:p>
        </p:txBody>
      </p:sp>
    </p:spTree>
    <p:extLst>
      <p:ext uri="{BB962C8B-B14F-4D97-AF65-F5344CB8AC3E}">
        <p14:creationId xmlns:p14="http://schemas.microsoft.com/office/powerpoint/2010/main" val="3325650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Exercise – </a:t>
            </a:r>
            <a:r>
              <a:rPr lang="en-US" sz="1200" dirty="0"/>
              <a:t>stand with partner – one person [wind] gently pushes partner, then partner grounds and centers, when gently pushed notice the difference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p>
          <a:p>
            <a:r>
              <a:rPr lang="en-CA" b="1" dirty="0"/>
              <a:t>For Ourselves -</a:t>
            </a:r>
            <a:r>
              <a:rPr lang="en-CA" b="0" dirty="0"/>
              <a:t>b</a:t>
            </a:r>
            <a:r>
              <a:rPr lang="en-CA" dirty="0"/>
              <a:t>eing "</a:t>
            </a:r>
            <a:r>
              <a:rPr lang="en-CA" b="1" dirty="0"/>
              <a:t>grounded</a:t>
            </a:r>
            <a:r>
              <a:rPr lang="en-CA" dirty="0"/>
              <a:t>" </a:t>
            </a:r>
            <a:r>
              <a:rPr lang="en-CA" b="1" dirty="0"/>
              <a:t>means</a:t>
            </a:r>
            <a:r>
              <a:rPr lang="en-CA" dirty="0"/>
              <a:t> that you're present in your body and connected with the earth. When you're </a:t>
            </a:r>
            <a:r>
              <a:rPr lang="en-CA" b="1" dirty="0"/>
              <a:t>grounded</a:t>
            </a:r>
            <a:r>
              <a:rPr lang="en-CA" dirty="0"/>
              <a:t>, you allow yourself to </a:t>
            </a:r>
            <a:r>
              <a:rPr lang="en-CA" b="1" dirty="0"/>
              <a:t>feel</a:t>
            </a:r>
            <a:r>
              <a:rPr lang="en-CA" dirty="0"/>
              <a:t> centered and balanced no matter </a:t>
            </a:r>
            <a:r>
              <a:rPr lang="en-CA" b="1" dirty="0"/>
              <a:t>what's</a:t>
            </a:r>
            <a:r>
              <a:rPr lang="en-CA" dirty="0"/>
              <a:t> going on around you. If you aren't </a:t>
            </a:r>
            <a:r>
              <a:rPr lang="en-CA" b="1" dirty="0"/>
              <a:t>grounded</a:t>
            </a:r>
            <a:r>
              <a:rPr lang="en-CA" dirty="0"/>
              <a:t>, you're like a leaf in the wind: very vulnerable and thrown off balance very quickly.</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US" b="1" baseline="0" dirty="0"/>
          </a:p>
          <a:p>
            <a:r>
              <a:rPr lang="en-US" dirty="0"/>
              <a:t>[</a:t>
            </a:r>
            <a:endParaRPr lang="en-US" b="1" dirty="0"/>
          </a:p>
        </p:txBody>
      </p:sp>
      <p:sp>
        <p:nvSpPr>
          <p:cNvPr id="4" name="Slide Number Placeholder 3"/>
          <p:cNvSpPr>
            <a:spLocks noGrp="1"/>
          </p:cNvSpPr>
          <p:nvPr>
            <p:ph type="sldNum" sz="quarter" idx="10"/>
          </p:nvPr>
        </p:nvSpPr>
        <p:spPr/>
        <p:txBody>
          <a:bodyPr/>
          <a:lstStyle/>
          <a:p>
            <a:fld id="{32430862-7038-4DE7-AA9E-DA581D25247F}" type="slidenum">
              <a:rPr lang="en-US" smtClean="0"/>
              <a:t>20</a:t>
            </a:fld>
            <a:endParaRPr lang="en-US" dirty="0"/>
          </a:p>
        </p:txBody>
      </p:sp>
    </p:spTree>
    <p:extLst>
      <p:ext uri="{BB962C8B-B14F-4D97-AF65-F5344CB8AC3E}">
        <p14:creationId xmlns:p14="http://schemas.microsoft.com/office/powerpoint/2010/main" val="3339222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Cascade of effects starting with relaxation response</a:t>
            </a:r>
          </a:p>
        </p:txBody>
      </p:sp>
      <p:sp>
        <p:nvSpPr>
          <p:cNvPr id="4" name="Slide Number Placeholder 3"/>
          <p:cNvSpPr>
            <a:spLocks noGrp="1"/>
          </p:cNvSpPr>
          <p:nvPr>
            <p:ph type="sldNum" sz="quarter" idx="5"/>
          </p:nvPr>
        </p:nvSpPr>
        <p:spPr/>
        <p:txBody>
          <a:bodyPr/>
          <a:lstStyle/>
          <a:p>
            <a:fld id="{4BCCB27C-6F45-411E-95E3-59A186497A92}" type="slidenum">
              <a:rPr lang="en-CA" smtClean="0"/>
              <a:t>21</a:t>
            </a:fld>
            <a:endParaRPr lang="en-CA"/>
          </a:p>
        </p:txBody>
      </p:sp>
    </p:spTree>
    <p:extLst>
      <p:ext uri="{BB962C8B-B14F-4D97-AF65-F5344CB8AC3E}">
        <p14:creationId xmlns:p14="http://schemas.microsoft.com/office/powerpoint/2010/main" val="660496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BCCB27C-6F45-411E-95E3-59A186497A92}" type="slidenum">
              <a:rPr lang="en-CA" smtClean="0"/>
              <a:t>22</a:t>
            </a:fld>
            <a:endParaRPr lang="en-CA"/>
          </a:p>
        </p:txBody>
      </p:sp>
    </p:spTree>
    <p:extLst>
      <p:ext uri="{BB962C8B-B14F-4D97-AF65-F5344CB8AC3E}">
        <p14:creationId xmlns:p14="http://schemas.microsoft.com/office/powerpoint/2010/main" val="343156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It’s important to take care of yourself.</a:t>
            </a:r>
          </a:p>
        </p:txBody>
      </p:sp>
      <p:sp>
        <p:nvSpPr>
          <p:cNvPr id="4" name="Slide Number Placeholder 3"/>
          <p:cNvSpPr>
            <a:spLocks noGrp="1"/>
          </p:cNvSpPr>
          <p:nvPr>
            <p:ph type="sldNum" sz="quarter" idx="5"/>
          </p:nvPr>
        </p:nvSpPr>
        <p:spPr/>
        <p:txBody>
          <a:bodyPr/>
          <a:lstStyle/>
          <a:p>
            <a:fld id="{4BCCB27C-6F45-411E-95E3-59A186497A92}" type="slidenum">
              <a:rPr lang="en-CA" smtClean="0"/>
              <a:t>23</a:t>
            </a:fld>
            <a:endParaRPr lang="en-CA"/>
          </a:p>
        </p:txBody>
      </p:sp>
    </p:spTree>
    <p:extLst>
      <p:ext uri="{BB962C8B-B14F-4D97-AF65-F5344CB8AC3E}">
        <p14:creationId xmlns:p14="http://schemas.microsoft.com/office/powerpoint/2010/main" val="2515763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98601-E0E7-948C-BA12-C48D548A0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A4BE9D-298B-FDEA-E623-F5D2E5E5CD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7D2D27-54A7-CEEA-548D-AA75D60A350D}"/>
              </a:ext>
            </a:extLst>
          </p:cNvPr>
          <p:cNvSpPr>
            <a:spLocks noGrp="1"/>
          </p:cNvSpPr>
          <p:nvPr>
            <p:ph type="body" idx="1"/>
          </p:nvPr>
        </p:nvSpPr>
        <p:spPr/>
        <p:txBody>
          <a:bodyPr/>
          <a:lstStyle/>
          <a:p>
            <a:r>
              <a:rPr lang="en-CA" dirty="0"/>
              <a:t>We also bring a willingness to confront ourselves and to accept vulnerability</a:t>
            </a:r>
          </a:p>
        </p:txBody>
      </p:sp>
      <p:sp>
        <p:nvSpPr>
          <p:cNvPr id="4" name="Slide Number Placeholder 3">
            <a:extLst>
              <a:ext uri="{FF2B5EF4-FFF2-40B4-BE49-F238E27FC236}">
                <a16:creationId xmlns:a16="http://schemas.microsoft.com/office/drawing/2014/main" id="{DEAC835A-58CB-2FA0-9761-BE067A272759}"/>
              </a:ext>
            </a:extLst>
          </p:cNvPr>
          <p:cNvSpPr>
            <a:spLocks noGrp="1"/>
          </p:cNvSpPr>
          <p:nvPr>
            <p:ph type="sldNum" sz="quarter" idx="5"/>
          </p:nvPr>
        </p:nvSpPr>
        <p:spPr/>
        <p:txBody>
          <a:bodyPr/>
          <a:lstStyle/>
          <a:p>
            <a:fld id="{4BCCB27C-6F45-411E-95E3-59A186497A92}" type="slidenum">
              <a:rPr lang="en-CA" smtClean="0"/>
              <a:t>24</a:t>
            </a:fld>
            <a:endParaRPr lang="en-CA"/>
          </a:p>
        </p:txBody>
      </p:sp>
    </p:spTree>
    <p:extLst>
      <p:ext uri="{BB962C8B-B14F-4D97-AF65-F5344CB8AC3E}">
        <p14:creationId xmlns:p14="http://schemas.microsoft.com/office/powerpoint/2010/main" val="3222996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also bring a willingness to confront ourselves and to accept vulnerability</a:t>
            </a:r>
          </a:p>
        </p:txBody>
      </p:sp>
      <p:sp>
        <p:nvSpPr>
          <p:cNvPr id="4" name="Slide Number Placeholder 3"/>
          <p:cNvSpPr>
            <a:spLocks noGrp="1"/>
          </p:cNvSpPr>
          <p:nvPr>
            <p:ph type="sldNum" sz="quarter" idx="5"/>
          </p:nvPr>
        </p:nvSpPr>
        <p:spPr/>
        <p:txBody>
          <a:bodyPr/>
          <a:lstStyle/>
          <a:p>
            <a:fld id="{4BCCB27C-6F45-411E-95E3-59A186497A92}" type="slidenum">
              <a:rPr lang="en-CA" smtClean="0"/>
              <a:t>25</a:t>
            </a:fld>
            <a:endParaRPr lang="en-CA"/>
          </a:p>
        </p:txBody>
      </p:sp>
    </p:spTree>
    <p:extLst>
      <p:ext uri="{BB962C8B-B14F-4D97-AF65-F5344CB8AC3E}">
        <p14:creationId xmlns:p14="http://schemas.microsoft.com/office/powerpoint/2010/main" val="2821258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p>
          <a:p>
            <a:r>
              <a:rPr lang="en-US" altLang="en-US" b="1" dirty="0"/>
              <a:t>Definition of Hospice Palliative Care</a:t>
            </a:r>
            <a:endParaRPr lang="en-CA" altLang="en-US" dirty="0"/>
          </a:p>
          <a:p>
            <a:r>
              <a:rPr lang="en-US" altLang="en-US" b="1" dirty="0"/>
              <a:t>From  A Model to Guide Hospice Palliative Care: Based on National Principles and Norms of Practice (2002) Canadian Hospice Palliative Care Association </a:t>
            </a:r>
            <a:endParaRPr lang="en-CA" altLang="en-US" dirty="0"/>
          </a:p>
          <a:p>
            <a:r>
              <a:rPr lang="en-US" altLang="en-US" b="1" dirty="0"/>
              <a:t>See  </a:t>
            </a:r>
            <a:r>
              <a:rPr lang="en-US" altLang="en-US" u="sng" dirty="0">
                <a:hlinkClick r:id="rId3"/>
              </a:rPr>
              <a:t>http://www.chpca.net/general_information.html</a:t>
            </a:r>
            <a:r>
              <a:rPr lang="en-US" altLang="en-US" b="1" dirty="0"/>
              <a:t> </a:t>
            </a:r>
            <a:endParaRPr lang="en-CA" altLang="en-US" dirty="0"/>
          </a:p>
          <a:p>
            <a:r>
              <a:rPr lang="en-US" altLang="en-US" b="1" dirty="0"/>
              <a:t> </a:t>
            </a:r>
            <a:endParaRPr lang="en-CA" altLang="en-US" dirty="0"/>
          </a:p>
          <a:p>
            <a:r>
              <a:rPr lang="en-US" altLang="en-US" b="1" dirty="0"/>
              <a:t>Hospice palliative care </a:t>
            </a:r>
            <a:r>
              <a:rPr lang="en-US" altLang="en-US" dirty="0"/>
              <a:t>aims to relieve suffering and improve the quality of living and dying.</a:t>
            </a:r>
            <a:endParaRPr lang="en-CA" altLang="en-US" dirty="0"/>
          </a:p>
          <a:p>
            <a:r>
              <a:rPr lang="en-US" altLang="en-US" b="1" i="1" dirty="0"/>
              <a:t>Hospice palliative care aims to:</a:t>
            </a:r>
            <a:endParaRPr lang="en-CA" altLang="en-US" b="1" i="1" dirty="0"/>
          </a:p>
          <a:p>
            <a:r>
              <a:rPr lang="en-US" altLang="en-US" b="1" i="1" dirty="0"/>
              <a:t>·  treat all active issues</a:t>
            </a:r>
            <a:endParaRPr lang="en-CA" altLang="en-US" b="1" i="1" dirty="0"/>
          </a:p>
          <a:p>
            <a:r>
              <a:rPr lang="en-US" altLang="en-US" b="1" i="1" dirty="0"/>
              <a:t>·  prevent new issues from occurring</a:t>
            </a:r>
            <a:endParaRPr lang="en-CA" altLang="en-US" b="1" i="1" dirty="0"/>
          </a:p>
          <a:p>
            <a:r>
              <a:rPr lang="en-US" altLang="en-US" b="1" i="1" dirty="0"/>
              <a:t>·  promote opportunities for meaningful and valuable experiences, personal and spiritual growth, and self-actualization.</a:t>
            </a:r>
            <a:endParaRPr lang="en-CA" altLang="en-US" b="1" i="1" dirty="0"/>
          </a:p>
          <a:p>
            <a:r>
              <a:rPr lang="en-US" altLang="en-US" b="1" i="1" dirty="0"/>
              <a:t> </a:t>
            </a:r>
            <a:endParaRPr lang="en-CA" altLang="en-US" b="1" i="1" dirty="0"/>
          </a:p>
          <a:p>
            <a:endParaRPr lang="en-CA" altLang="en-US" dirty="0"/>
          </a:p>
          <a:p>
            <a:endParaRPr lang="en-US" altLang="en-US" dirty="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644FBB16-1BEC-4998-B055-023C4EEF1FF6}" type="slidenum">
              <a:rPr kumimoji="0" lang="en-US" altLang="en-US"/>
              <a:pPr>
                <a:spcBef>
                  <a:spcPct val="0"/>
                </a:spcBef>
              </a:pPr>
              <a:t>26</a:t>
            </a:fld>
            <a:endParaRPr kumimoji="0" lang="en-US" altLang="en-US"/>
          </a:p>
        </p:txBody>
      </p:sp>
    </p:spTree>
    <p:extLst>
      <p:ext uri="{BB962C8B-B14F-4D97-AF65-F5344CB8AC3E}">
        <p14:creationId xmlns:p14="http://schemas.microsoft.com/office/powerpoint/2010/main" val="2961211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BCCB27C-6F45-411E-95E3-59A186497A92}" type="slidenum">
              <a:rPr lang="en-CA" smtClean="0"/>
              <a:t>27</a:t>
            </a:fld>
            <a:endParaRPr lang="en-CA"/>
          </a:p>
        </p:txBody>
      </p:sp>
    </p:spTree>
    <p:extLst>
      <p:ext uri="{BB962C8B-B14F-4D97-AF65-F5344CB8AC3E}">
        <p14:creationId xmlns:p14="http://schemas.microsoft.com/office/powerpoint/2010/main" val="1849755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BCCB27C-6F45-411E-95E3-59A186497A92}" type="slidenum">
              <a:rPr lang="en-CA" smtClean="0"/>
              <a:t>28</a:t>
            </a:fld>
            <a:endParaRPr lang="en-CA"/>
          </a:p>
        </p:txBody>
      </p:sp>
    </p:spTree>
    <p:extLst>
      <p:ext uri="{BB962C8B-B14F-4D97-AF65-F5344CB8AC3E}">
        <p14:creationId xmlns:p14="http://schemas.microsoft.com/office/powerpoint/2010/main" val="901258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BCCB27C-6F45-411E-95E3-59A186497A92}" type="slidenum">
              <a:rPr lang="en-CA" smtClean="0"/>
              <a:t>29</a:t>
            </a:fld>
            <a:endParaRPr lang="en-CA"/>
          </a:p>
        </p:txBody>
      </p:sp>
    </p:spTree>
    <p:extLst>
      <p:ext uri="{BB962C8B-B14F-4D97-AF65-F5344CB8AC3E}">
        <p14:creationId xmlns:p14="http://schemas.microsoft.com/office/powerpoint/2010/main" val="3744419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What are some things you do or have heard about that people do to take care of themselves, what some people call self-care? (illicit responses)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These are all examples of practices that we can learn and use to complement medical treatment. The are offered in conjunction with conventional medical interventions to aid in the healing process.  Often people do these practices as a preventative measure or to improve overall well-being.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complementary therapy I’d like to talk about today is Therapeutic Touch.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One of the things that drew me to Therapeutic Touch is that it is one of the most research-based of the complementary therapies, used and taught in many health care settings, institutions and universities around the world.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If you had an accident and fractured your leg, you would want your physician to set the bone straight.  Therapeutic Touch could support the healing, ease discomfort and promote sleep and rest. Research shows that fractures treated with Therapeutic Touch regularly can reduce healing times on </a:t>
            </a:r>
            <a:r>
              <a:rPr lang="en-US" baseline="0" dirty="0" err="1"/>
              <a:t>xrays</a:t>
            </a:r>
            <a:r>
              <a:rPr lang="en-US" baseline="0" dirty="0"/>
              <a:t>.  (tell a TT story)</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They offer ways to support our health and wellness through self care. (Note:  outline your TT journey – first experiences/learning journey/uses &amp; benefits). </a:t>
            </a:r>
            <a:endParaRPr lang="en-US" dirty="0"/>
          </a:p>
        </p:txBody>
      </p:sp>
      <p:sp>
        <p:nvSpPr>
          <p:cNvPr id="4" name="Slide Number Placeholder 3"/>
          <p:cNvSpPr>
            <a:spLocks noGrp="1"/>
          </p:cNvSpPr>
          <p:nvPr>
            <p:ph type="sldNum" sz="quarter" idx="10"/>
          </p:nvPr>
        </p:nvSpPr>
        <p:spPr/>
        <p:txBody>
          <a:bodyPr/>
          <a:lstStyle/>
          <a:p>
            <a:fld id="{00F71E7B-F7D8-4EB6-B373-A05ECCF8E5C7}" type="slidenum">
              <a:rPr lang="en-CA" smtClean="0"/>
              <a:t>3</a:t>
            </a:fld>
            <a:endParaRPr lang="en-CA"/>
          </a:p>
        </p:txBody>
      </p:sp>
    </p:spTree>
    <p:extLst>
      <p:ext uri="{BB962C8B-B14F-4D97-AF65-F5344CB8AC3E}">
        <p14:creationId xmlns:p14="http://schemas.microsoft.com/office/powerpoint/2010/main" val="2457365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these effects are backed by research.</a:t>
            </a:r>
          </a:p>
          <a:p>
            <a:r>
              <a:rPr lang="en-US" dirty="0"/>
              <a:t>This was some of Dr. Krieger’s earliest research. The</a:t>
            </a:r>
            <a:r>
              <a:rPr lang="en-US" baseline="0" dirty="0"/>
              <a:t> fact that the body responded by increasing hemoglobin levels (iron levels in the blood) offers concrete evidence of its efficacy.  Hemoglobin carries oxygen to the cells further supporting ones wellbeing. </a:t>
            </a:r>
          </a:p>
          <a:p>
            <a:r>
              <a:rPr lang="en-US" baseline="0" dirty="0"/>
              <a:t>(Reference Research handout page – sent ahead of class to teacher)  Research continues to be ongoing. </a:t>
            </a:r>
            <a:endParaRPr lang="en-US" dirty="0"/>
          </a:p>
        </p:txBody>
      </p:sp>
      <p:sp>
        <p:nvSpPr>
          <p:cNvPr id="4" name="Slide Number Placeholder 3"/>
          <p:cNvSpPr>
            <a:spLocks noGrp="1"/>
          </p:cNvSpPr>
          <p:nvPr>
            <p:ph type="sldNum" sz="quarter" idx="10"/>
          </p:nvPr>
        </p:nvSpPr>
        <p:spPr/>
        <p:txBody>
          <a:bodyPr/>
          <a:lstStyle/>
          <a:p>
            <a:fld id="{00F71E7B-F7D8-4EB6-B373-A05ECCF8E5C7}" type="slidenum">
              <a:rPr lang="en-CA" smtClean="0"/>
              <a:t>30</a:t>
            </a:fld>
            <a:endParaRPr lang="en-CA"/>
          </a:p>
        </p:txBody>
      </p:sp>
    </p:spTree>
    <p:extLst>
      <p:ext uri="{BB962C8B-B14F-4D97-AF65-F5344CB8AC3E}">
        <p14:creationId xmlns:p14="http://schemas.microsoft.com/office/powerpoint/2010/main" val="2930360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71E7B-F7D8-4EB6-B373-A05ECCF8E5C7}" type="slidenum">
              <a:rPr lang="en-CA" smtClean="0"/>
              <a:t>31</a:t>
            </a:fld>
            <a:endParaRPr lang="en-CA"/>
          </a:p>
        </p:txBody>
      </p:sp>
    </p:spTree>
    <p:extLst>
      <p:ext uri="{BB962C8B-B14F-4D97-AF65-F5344CB8AC3E}">
        <p14:creationId xmlns:p14="http://schemas.microsoft.com/office/powerpoint/2010/main" val="187276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Though this study focused on chronic pain, the results demonstrate that Therapeutic Touch can be effective in dealing with pain and the side effects of pain such as depression and sleeplessness. Just imagine how Therapeutic Touch could help you or your friends with a sports injury, or a burn or a cut.</a:t>
            </a:r>
          </a:p>
        </p:txBody>
      </p:sp>
      <p:sp>
        <p:nvSpPr>
          <p:cNvPr id="4" name="Slide Number Placeholder 3"/>
          <p:cNvSpPr>
            <a:spLocks noGrp="1"/>
          </p:cNvSpPr>
          <p:nvPr>
            <p:ph type="sldNum" sz="quarter" idx="5"/>
          </p:nvPr>
        </p:nvSpPr>
        <p:spPr/>
        <p:txBody>
          <a:bodyPr/>
          <a:lstStyle/>
          <a:p>
            <a:fld id="{00F71E7B-F7D8-4EB6-B373-A05ECCF8E5C7}" type="slidenum">
              <a:rPr lang="en-CA" smtClean="0"/>
              <a:t>32</a:t>
            </a:fld>
            <a:endParaRPr lang="en-CA"/>
          </a:p>
        </p:txBody>
      </p:sp>
    </p:spTree>
    <p:extLst>
      <p:ext uri="{BB962C8B-B14F-4D97-AF65-F5344CB8AC3E}">
        <p14:creationId xmlns:p14="http://schemas.microsoft.com/office/powerpoint/2010/main" val="32821785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BCCB27C-6F45-411E-95E3-59A186497A92}" type="slidenum">
              <a:rPr lang="en-CA" smtClean="0"/>
              <a:t>33</a:t>
            </a:fld>
            <a:endParaRPr lang="en-CA"/>
          </a:p>
        </p:txBody>
      </p:sp>
    </p:spTree>
    <p:extLst>
      <p:ext uri="{BB962C8B-B14F-4D97-AF65-F5344CB8AC3E}">
        <p14:creationId xmlns:p14="http://schemas.microsoft.com/office/powerpoint/2010/main" val="33724158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BCCB27C-6F45-411E-95E3-59A186497A92}" type="slidenum">
              <a:rPr lang="en-CA" smtClean="0"/>
              <a:t>34</a:t>
            </a:fld>
            <a:endParaRPr lang="en-CA"/>
          </a:p>
        </p:txBody>
      </p:sp>
    </p:spTree>
    <p:extLst>
      <p:ext uri="{BB962C8B-B14F-4D97-AF65-F5344CB8AC3E}">
        <p14:creationId xmlns:p14="http://schemas.microsoft.com/office/powerpoint/2010/main" val="1114723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BCCB27C-6F45-411E-95E3-59A186497A92}" type="slidenum">
              <a:rPr lang="en-CA" smtClean="0"/>
              <a:t>35</a:t>
            </a:fld>
            <a:endParaRPr lang="en-CA"/>
          </a:p>
        </p:txBody>
      </p:sp>
    </p:spTree>
    <p:extLst>
      <p:ext uri="{BB962C8B-B14F-4D97-AF65-F5344CB8AC3E}">
        <p14:creationId xmlns:p14="http://schemas.microsoft.com/office/powerpoint/2010/main" val="3508295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BCCB27C-6F45-411E-95E3-59A186497A92}" type="slidenum">
              <a:rPr lang="en-CA" smtClean="0"/>
              <a:t>36</a:t>
            </a:fld>
            <a:endParaRPr lang="en-CA"/>
          </a:p>
        </p:txBody>
      </p:sp>
    </p:spTree>
    <p:extLst>
      <p:ext uri="{BB962C8B-B14F-4D97-AF65-F5344CB8AC3E}">
        <p14:creationId xmlns:p14="http://schemas.microsoft.com/office/powerpoint/2010/main" val="4209160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BCCB27C-6F45-411E-95E3-59A186497A92}" type="slidenum">
              <a:rPr lang="en-CA" smtClean="0"/>
              <a:t>37</a:t>
            </a:fld>
            <a:endParaRPr lang="en-CA"/>
          </a:p>
        </p:txBody>
      </p:sp>
    </p:spTree>
    <p:extLst>
      <p:ext uri="{BB962C8B-B14F-4D97-AF65-F5344CB8AC3E}">
        <p14:creationId xmlns:p14="http://schemas.microsoft.com/office/powerpoint/2010/main" val="3765165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BCCB27C-6F45-411E-95E3-59A186497A92}" type="slidenum">
              <a:rPr lang="en-CA" smtClean="0"/>
              <a:t>38</a:t>
            </a:fld>
            <a:endParaRPr lang="en-CA"/>
          </a:p>
        </p:txBody>
      </p:sp>
    </p:spTree>
    <p:extLst>
      <p:ext uri="{BB962C8B-B14F-4D97-AF65-F5344CB8AC3E}">
        <p14:creationId xmlns:p14="http://schemas.microsoft.com/office/powerpoint/2010/main" val="2565573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BCCB27C-6F45-411E-95E3-59A186497A92}" type="slidenum">
              <a:rPr lang="en-CA" smtClean="0"/>
              <a:t>39</a:t>
            </a:fld>
            <a:endParaRPr lang="en-CA"/>
          </a:p>
        </p:txBody>
      </p:sp>
    </p:spTree>
    <p:extLst>
      <p:ext uri="{BB962C8B-B14F-4D97-AF65-F5344CB8AC3E}">
        <p14:creationId xmlns:p14="http://schemas.microsoft.com/office/powerpoint/2010/main" val="940462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Note that when we enter a room we can “read” the room. </a:t>
            </a:r>
          </a:p>
          <a:p>
            <a:r>
              <a:rPr lang="en-CA" dirty="0"/>
              <a:t>Someone coming close you can tell if you’d like to know them better …. Or not.</a:t>
            </a:r>
          </a:p>
        </p:txBody>
      </p:sp>
      <p:sp>
        <p:nvSpPr>
          <p:cNvPr id="4" name="Slide Number Placeholder 3"/>
          <p:cNvSpPr>
            <a:spLocks noGrp="1"/>
          </p:cNvSpPr>
          <p:nvPr>
            <p:ph type="sldNum" sz="quarter" idx="5"/>
          </p:nvPr>
        </p:nvSpPr>
        <p:spPr/>
        <p:txBody>
          <a:bodyPr/>
          <a:lstStyle/>
          <a:p>
            <a:fld id="{4BCCB27C-6F45-411E-95E3-59A186497A92}" type="slidenum">
              <a:rPr lang="en-CA" smtClean="0"/>
              <a:t>4</a:t>
            </a:fld>
            <a:endParaRPr lang="en-CA"/>
          </a:p>
        </p:txBody>
      </p:sp>
    </p:spTree>
    <p:extLst>
      <p:ext uri="{BB962C8B-B14F-4D97-AF65-F5344CB8AC3E}">
        <p14:creationId xmlns:p14="http://schemas.microsoft.com/office/powerpoint/2010/main" val="42903278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BCCB27C-6F45-411E-95E3-59A186497A92}" type="slidenum">
              <a:rPr lang="en-CA" smtClean="0"/>
              <a:t>40</a:t>
            </a:fld>
            <a:endParaRPr lang="en-CA"/>
          </a:p>
        </p:txBody>
      </p:sp>
    </p:spTree>
    <p:extLst>
      <p:ext uri="{BB962C8B-B14F-4D97-AF65-F5344CB8AC3E}">
        <p14:creationId xmlns:p14="http://schemas.microsoft.com/office/powerpoint/2010/main" val="5609987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BCCB27C-6F45-411E-95E3-59A186497A92}" type="slidenum">
              <a:rPr lang="en-CA" smtClean="0"/>
              <a:t>41</a:t>
            </a:fld>
            <a:endParaRPr lang="en-CA"/>
          </a:p>
        </p:txBody>
      </p:sp>
    </p:spTree>
    <p:extLst>
      <p:ext uri="{BB962C8B-B14F-4D97-AF65-F5344CB8AC3E}">
        <p14:creationId xmlns:p14="http://schemas.microsoft.com/office/powerpoint/2010/main" val="8779863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BCCB27C-6F45-411E-95E3-59A186497A92}" type="slidenum">
              <a:rPr lang="en-CA" smtClean="0"/>
              <a:t>42</a:t>
            </a:fld>
            <a:endParaRPr lang="en-CA"/>
          </a:p>
        </p:txBody>
      </p:sp>
    </p:spTree>
    <p:extLst>
      <p:ext uri="{BB962C8B-B14F-4D97-AF65-F5344CB8AC3E}">
        <p14:creationId xmlns:p14="http://schemas.microsoft.com/office/powerpoint/2010/main" val="2201609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 full Therapeutic Touch session these are the steps the practitioner will follow.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 do a demonstration TT session.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They can then try clearing their arm of leg or even follow you as they clear their whole field. Read your audience to know what will work best.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What did they notice in the demonstration or when doing TT on themselves?</a:t>
            </a:r>
          </a:p>
          <a:p>
            <a:endParaRPr lang="en-US" dirty="0"/>
          </a:p>
        </p:txBody>
      </p:sp>
      <p:sp>
        <p:nvSpPr>
          <p:cNvPr id="4" name="Slide Number Placeholder 3"/>
          <p:cNvSpPr>
            <a:spLocks noGrp="1"/>
          </p:cNvSpPr>
          <p:nvPr>
            <p:ph type="sldNum" sz="quarter" idx="10"/>
          </p:nvPr>
        </p:nvSpPr>
        <p:spPr/>
        <p:txBody>
          <a:bodyPr/>
          <a:lstStyle/>
          <a:p>
            <a:fld id="{00F71E7B-F7D8-4EB6-B373-A05ECCF8E5C7}" type="slidenum">
              <a:rPr lang="en-CA" smtClean="0"/>
              <a:t>43</a:t>
            </a:fld>
            <a:endParaRPr lang="en-CA"/>
          </a:p>
        </p:txBody>
      </p:sp>
    </p:spTree>
    <p:extLst>
      <p:ext uri="{BB962C8B-B14F-4D97-AF65-F5344CB8AC3E}">
        <p14:creationId xmlns:p14="http://schemas.microsoft.com/office/powerpoint/2010/main" val="13845153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BCCB27C-6F45-411E-95E3-59A186497A92}" type="slidenum">
              <a:rPr lang="en-CA" smtClean="0"/>
              <a:t>44</a:t>
            </a:fld>
            <a:endParaRPr lang="en-CA"/>
          </a:p>
        </p:txBody>
      </p:sp>
    </p:spTree>
    <p:extLst>
      <p:ext uri="{BB962C8B-B14F-4D97-AF65-F5344CB8AC3E}">
        <p14:creationId xmlns:p14="http://schemas.microsoft.com/office/powerpoint/2010/main" val="36414320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3D862-1A13-67F2-FEDF-7E4822E0BD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5886D2-7201-DB04-5D20-D52712696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E40B19-882C-8517-F5C7-2E4736333D93}"/>
              </a:ext>
            </a:extLst>
          </p:cNvPr>
          <p:cNvSpPr>
            <a:spLocks noGrp="1"/>
          </p:cNvSpPr>
          <p:nvPr>
            <p:ph type="body" idx="1"/>
          </p:nvPr>
        </p:nvSpPr>
        <p:spPr/>
        <p:txBody>
          <a:bodyPr/>
          <a:lstStyle/>
          <a:p>
            <a:r>
              <a:rPr lang="en-CA" dirty="0"/>
              <a:t>Make sure to have a call to action near the end of your presentation</a:t>
            </a:r>
          </a:p>
        </p:txBody>
      </p:sp>
      <p:sp>
        <p:nvSpPr>
          <p:cNvPr id="4" name="Slide Number Placeholder 3">
            <a:extLst>
              <a:ext uri="{FF2B5EF4-FFF2-40B4-BE49-F238E27FC236}">
                <a16:creationId xmlns:a16="http://schemas.microsoft.com/office/drawing/2014/main" id="{426BAE2B-F21B-F086-B29A-AE53403209DB}"/>
              </a:ext>
            </a:extLst>
          </p:cNvPr>
          <p:cNvSpPr>
            <a:spLocks noGrp="1"/>
          </p:cNvSpPr>
          <p:nvPr>
            <p:ph type="sldNum" sz="quarter" idx="5"/>
          </p:nvPr>
        </p:nvSpPr>
        <p:spPr/>
        <p:txBody>
          <a:bodyPr/>
          <a:lstStyle/>
          <a:p>
            <a:fld id="{4BCCB27C-6F45-411E-95E3-59A186497A92}" type="slidenum">
              <a:rPr lang="en-CA" smtClean="0"/>
              <a:t>45</a:t>
            </a:fld>
            <a:endParaRPr lang="en-CA"/>
          </a:p>
        </p:txBody>
      </p:sp>
    </p:spTree>
    <p:extLst>
      <p:ext uri="{BB962C8B-B14F-4D97-AF65-F5344CB8AC3E}">
        <p14:creationId xmlns:p14="http://schemas.microsoft.com/office/powerpoint/2010/main" val="7300700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BCCB27C-6F45-411E-95E3-59A186497A92}" type="slidenum">
              <a:rPr lang="en-CA" smtClean="0"/>
              <a:t>46</a:t>
            </a:fld>
            <a:endParaRPr lang="en-CA"/>
          </a:p>
        </p:txBody>
      </p:sp>
    </p:spTree>
    <p:extLst>
      <p:ext uri="{BB962C8B-B14F-4D97-AF65-F5344CB8AC3E}">
        <p14:creationId xmlns:p14="http://schemas.microsoft.com/office/powerpoint/2010/main" val="2823170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BCCB27C-6F45-411E-95E3-59A186497A92}" type="slidenum">
              <a:rPr lang="en-CA" smtClean="0"/>
              <a:t>47</a:t>
            </a:fld>
            <a:endParaRPr lang="en-CA"/>
          </a:p>
        </p:txBody>
      </p:sp>
    </p:spTree>
    <p:extLst>
      <p:ext uri="{BB962C8B-B14F-4D97-AF65-F5344CB8AC3E}">
        <p14:creationId xmlns:p14="http://schemas.microsoft.com/office/powerpoint/2010/main" val="29067721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1185A-8CEE-CDDF-83A4-EF3950077A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1B8DA-CE36-C380-382E-3D89D16AA1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7BCEEC-D207-60EA-076F-9BDCCEF31110}"/>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BDB38692-3EE1-4558-89CF-B05F90FE43D7}"/>
              </a:ext>
            </a:extLst>
          </p:cNvPr>
          <p:cNvSpPr>
            <a:spLocks noGrp="1"/>
          </p:cNvSpPr>
          <p:nvPr>
            <p:ph type="sldNum" sz="quarter" idx="5"/>
          </p:nvPr>
        </p:nvSpPr>
        <p:spPr/>
        <p:txBody>
          <a:bodyPr/>
          <a:lstStyle/>
          <a:p>
            <a:fld id="{4BCCB27C-6F45-411E-95E3-59A186497A92}" type="slidenum">
              <a:rPr lang="en-CA" smtClean="0"/>
              <a:t>48</a:t>
            </a:fld>
            <a:endParaRPr lang="en-CA"/>
          </a:p>
        </p:txBody>
      </p:sp>
    </p:spTree>
    <p:extLst>
      <p:ext uri="{BB962C8B-B14F-4D97-AF65-F5344CB8AC3E}">
        <p14:creationId xmlns:p14="http://schemas.microsoft.com/office/powerpoint/2010/main" val="3711469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Developed in the early 1970s. Dr. Kreiger – professor of nursing at New York University</a:t>
            </a:r>
          </a:p>
          <a:p>
            <a:r>
              <a:rPr lang="en-CA" dirty="0"/>
              <a:t>Dora Kunz – intuitive healer</a:t>
            </a:r>
          </a:p>
        </p:txBody>
      </p:sp>
      <p:sp>
        <p:nvSpPr>
          <p:cNvPr id="4" name="Slide Number Placeholder 3"/>
          <p:cNvSpPr>
            <a:spLocks noGrp="1"/>
          </p:cNvSpPr>
          <p:nvPr>
            <p:ph type="sldNum" sz="quarter" idx="10"/>
          </p:nvPr>
        </p:nvSpPr>
        <p:spPr/>
        <p:txBody>
          <a:bodyPr/>
          <a:lstStyle/>
          <a:p>
            <a:fld id="{A218E9DA-2895-4668-80CD-F0A49C1F96CA}" type="slidenum">
              <a:rPr lang="en-CA" smtClean="0"/>
              <a:t>5</a:t>
            </a:fld>
            <a:endParaRPr lang="en-CA"/>
          </a:p>
        </p:txBody>
      </p:sp>
    </p:spTree>
    <p:extLst>
      <p:ext uri="{BB962C8B-B14F-4D97-AF65-F5344CB8AC3E}">
        <p14:creationId xmlns:p14="http://schemas.microsoft.com/office/powerpoint/2010/main" val="3568905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a:p>
            <a:endParaRPr lang="en-CA" dirty="0"/>
          </a:p>
          <a:p>
            <a:endParaRPr lang="en-CA" dirty="0"/>
          </a:p>
          <a:p>
            <a:endParaRPr lang="en-CA" dirty="0"/>
          </a:p>
          <a:p>
            <a:endParaRPr lang="en-CA" dirty="0"/>
          </a:p>
        </p:txBody>
      </p:sp>
      <p:sp>
        <p:nvSpPr>
          <p:cNvPr id="4" name="Slide Number Placeholder 3"/>
          <p:cNvSpPr>
            <a:spLocks noGrp="1"/>
          </p:cNvSpPr>
          <p:nvPr>
            <p:ph type="sldNum" sz="quarter" idx="10"/>
          </p:nvPr>
        </p:nvSpPr>
        <p:spPr/>
        <p:txBody>
          <a:bodyPr/>
          <a:lstStyle/>
          <a:p>
            <a:fld id="{A218E9DA-2895-4668-80CD-F0A49C1F96CA}" type="slidenum">
              <a:rPr lang="en-CA" smtClean="0"/>
              <a:t>6</a:t>
            </a:fld>
            <a:endParaRPr lang="en-CA"/>
          </a:p>
        </p:txBody>
      </p:sp>
    </p:spTree>
    <p:extLst>
      <p:ext uri="{BB962C8B-B14F-4D97-AF65-F5344CB8AC3E}">
        <p14:creationId xmlns:p14="http://schemas.microsoft.com/office/powerpoint/2010/main" val="954114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3C70F66-3607-710F-A746-AC297F4661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96CFC907-5858-B009-9BA7-20053246BD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t>This is where I do the simple breathing exercise – noticing breath as it passes over the nostrils – cool on inbreath, warm on out breath. For a few minutes. </a:t>
            </a:r>
          </a:p>
          <a:p>
            <a:pPr eaLnBrk="1" hangingPunct="1">
              <a:spcBef>
                <a:spcPct val="0"/>
              </a:spcBef>
            </a:pPr>
            <a:endParaRPr lang="en-CA" altLang="en-US"/>
          </a:p>
          <a:p>
            <a:pPr eaLnBrk="1" hangingPunct="1">
              <a:spcBef>
                <a:spcPct val="0"/>
              </a:spcBef>
            </a:pPr>
            <a:r>
              <a:rPr lang="en-CA" altLang="en-US"/>
              <a:t>How did that feel? – calm, peaceful – this is the feeling we bring to our clients – it puts us in the moment, ready to deal with whatever comes up in the session </a:t>
            </a:r>
          </a:p>
          <a:p>
            <a:pPr eaLnBrk="1" hangingPunct="1">
              <a:spcBef>
                <a:spcPct val="0"/>
              </a:spcBef>
            </a:pPr>
            <a:endParaRPr lang="en-CA" altLang="en-US"/>
          </a:p>
          <a:p>
            <a:pPr eaLnBrk="1" hangingPunct="1">
              <a:spcBef>
                <a:spcPct val="0"/>
              </a:spcBef>
            </a:pPr>
            <a:r>
              <a:rPr lang="en-CA" altLang="en-US"/>
              <a:t>A tool for stress management they can take home from this presentation</a:t>
            </a:r>
          </a:p>
        </p:txBody>
      </p:sp>
      <p:sp>
        <p:nvSpPr>
          <p:cNvPr id="22532" name="Slide Number Placeholder 3">
            <a:extLst>
              <a:ext uri="{FF2B5EF4-FFF2-40B4-BE49-F238E27FC236}">
                <a16:creationId xmlns:a16="http://schemas.microsoft.com/office/drawing/2014/main" id="{EFAE44F8-314B-3723-92CF-A9C67821B3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1053791-4886-4E8A-97CD-E9F085B3A980}" type="slidenum">
              <a:rPr lang="en-CA" altLang="en-US"/>
              <a:pPr/>
              <a:t>7</a:t>
            </a:fld>
            <a:endParaRPr lang="en-CA"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BCCB27C-6F45-411E-95E3-59A186497A92}" type="slidenum">
              <a:rPr lang="en-CA" smtClean="0"/>
              <a:t>8</a:t>
            </a:fld>
            <a:endParaRPr lang="en-CA"/>
          </a:p>
        </p:txBody>
      </p:sp>
    </p:spTree>
    <p:extLst>
      <p:ext uri="{BB962C8B-B14F-4D97-AF65-F5344CB8AC3E}">
        <p14:creationId xmlns:p14="http://schemas.microsoft.com/office/powerpoint/2010/main" val="2759813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BCCB27C-6F45-411E-95E3-59A186497A92}" type="slidenum">
              <a:rPr lang="en-CA" smtClean="0"/>
              <a:t>9</a:t>
            </a:fld>
            <a:endParaRPr lang="en-CA"/>
          </a:p>
        </p:txBody>
      </p:sp>
    </p:spTree>
    <p:extLst>
      <p:ext uri="{BB962C8B-B14F-4D97-AF65-F5344CB8AC3E}">
        <p14:creationId xmlns:p14="http://schemas.microsoft.com/office/powerpoint/2010/main" val="1123167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TNO Bas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599" y="1600203"/>
            <a:ext cx="10996247"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3">
            <a:extLst>
              <a:ext uri="{FF2B5EF4-FFF2-40B4-BE49-F238E27FC236}">
                <a16:creationId xmlns:a16="http://schemas.microsoft.com/office/drawing/2014/main" id="{D1970769-D2BC-746C-54A1-BB27935378BD}"/>
              </a:ext>
            </a:extLst>
          </p:cNvPr>
          <p:cNvSpPr>
            <a:spLocks noGrp="1"/>
          </p:cNvSpPr>
          <p:nvPr>
            <p:ph type="dt" sz="half" idx="10"/>
          </p:nvPr>
        </p:nvSpPr>
        <p:spPr/>
        <p:txBody>
          <a:bodyPr/>
          <a:lstStyle>
            <a:lvl1pPr>
              <a:defRPr/>
            </a:lvl1pPr>
          </a:lstStyle>
          <a:p>
            <a:pPr>
              <a:defRPr/>
            </a:pPr>
            <a:fld id="{ABCD9DE4-8FB4-456D-9502-FD6709EF18C2}" type="datetimeFigureOut">
              <a:rPr lang="en-US"/>
              <a:pPr>
                <a:defRPr/>
              </a:pPr>
              <a:t>6/28/2025</a:t>
            </a:fld>
            <a:endParaRPr lang="en-US" dirty="0"/>
          </a:p>
        </p:txBody>
      </p:sp>
      <p:sp>
        <p:nvSpPr>
          <p:cNvPr id="6" name="Footer Placeholder 4">
            <a:extLst>
              <a:ext uri="{FF2B5EF4-FFF2-40B4-BE49-F238E27FC236}">
                <a16:creationId xmlns:a16="http://schemas.microsoft.com/office/drawing/2014/main" id="{CC6EC700-C007-858F-A1A9-967F3DFB19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D292AEA-188D-DB89-235A-8FDBCC8AD97F}"/>
              </a:ext>
            </a:extLst>
          </p:cNvPr>
          <p:cNvSpPr>
            <a:spLocks noGrp="1"/>
          </p:cNvSpPr>
          <p:nvPr>
            <p:ph type="sldNum" sz="quarter" idx="12"/>
          </p:nvPr>
        </p:nvSpPr>
        <p:spPr/>
        <p:txBody>
          <a:bodyPr/>
          <a:lstStyle>
            <a:lvl1pPr>
              <a:defRPr/>
            </a:lvl1pPr>
          </a:lstStyle>
          <a:p>
            <a:fld id="{46C9367C-9445-4414-9E96-FB2485B278DF}" type="slidenum">
              <a:rPr lang="en-US" altLang="en-US"/>
              <a:pPr/>
              <a:t>‹#›</a:t>
            </a:fld>
            <a:endParaRPr lang="en-US" altLang="en-US"/>
          </a:p>
        </p:txBody>
      </p:sp>
    </p:spTree>
    <p:extLst>
      <p:ext uri="{BB962C8B-B14F-4D97-AF65-F5344CB8AC3E}">
        <p14:creationId xmlns:p14="http://schemas.microsoft.com/office/powerpoint/2010/main" val="1805370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TN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599" y="1600203"/>
            <a:ext cx="10996247"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3">
            <a:extLst>
              <a:ext uri="{FF2B5EF4-FFF2-40B4-BE49-F238E27FC236}">
                <a16:creationId xmlns:a16="http://schemas.microsoft.com/office/drawing/2014/main" id="{D1970769-D2BC-746C-54A1-BB27935378BD}"/>
              </a:ext>
            </a:extLst>
          </p:cNvPr>
          <p:cNvSpPr>
            <a:spLocks noGrp="1"/>
          </p:cNvSpPr>
          <p:nvPr>
            <p:ph type="dt" sz="half" idx="10"/>
          </p:nvPr>
        </p:nvSpPr>
        <p:spPr/>
        <p:txBody>
          <a:bodyPr/>
          <a:lstStyle>
            <a:lvl1pPr>
              <a:defRPr/>
            </a:lvl1pPr>
          </a:lstStyle>
          <a:p>
            <a:pPr>
              <a:defRPr/>
            </a:pPr>
            <a:fld id="{ABCD9DE4-8FB4-456D-9502-FD6709EF18C2}" type="datetimeFigureOut">
              <a:rPr lang="en-US"/>
              <a:pPr>
                <a:defRPr/>
              </a:pPr>
              <a:t>6/28/2025</a:t>
            </a:fld>
            <a:endParaRPr lang="en-US" dirty="0"/>
          </a:p>
        </p:txBody>
      </p:sp>
      <p:sp>
        <p:nvSpPr>
          <p:cNvPr id="6" name="Footer Placeholder 4">
            <a:extLst>
              <a:ext uri="{FF2B5EF4-FFF2-40B4-BE49-F238E27FC236}">
                <a16:creationId xmlns:a16="http://schemas.microsoft.com/office/drawing/2014/main" id="{CC6EC700-C007-858F-A1A9-967F3DFB19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D292AEA-188D-DB89-235A-8FDBCC8AD97F}"/>
              </a:ext>
            </a:extLst>
          </p:cNvPr>
          <p:cNvSpPr>
            <a:spLocks noGrp="1"/>
          </p:cNvSpPr>
          <p:nvPr>
            <p:ph type="sldNum" sz="quarter" idx="12"/>
          </p:nvPr>
        </p:nvSpPr>
        <p:spPr/>
        <p:txBody>
          <a:bodyPr/>
          <a:lstStyle>
            <a:lvl1pPr>
              <a:defRPr/>
            </a:lvl1pPr>
          </a:lstStyle>
          <a:p>
            <a:fld id="{46C9367C-9445-4414-9E96-FB2485B278DF}" type="slidenum">
              <a:rPr lang="en-US" altLang="en-US"/>
              <a:pPr/>
              <a:t>‹#›</a:t>
            </a:fld>
            <a:endParaRPr lang="en-US" altLang="en-US"/>
          </a:p>
        </p:txBody>
      </p:sp>
    </p:spTree>
    <p:extLst>
      <p:ext uri="{BB962C8B-B14F-4D97-AF65-F5344CB8AC3E}">
        <p14:creationId xmlns:p14="http://schemas.microsoft.com/office/powerpoint/2010/main" val="2925223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TN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599" y="1600203"/>
            <a:ext cx="10996247"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3">
            <a:extLst>
              <a:ext uri="{FF2B5EF4-FFF2-40B4-BE49-F238E27FC236}">
                <a16:creationId xmlns:a16="http://schemas.microsoft.com/office/drawing/2014/main" id="{D1970769-D2BC-746C-54A1-BB27935378BD}"/>
              </a:ext>
            </a:extLst>
          </p:cNvPr>
          <p:cNvSpPr>
            <a:spLocks noGrp="1"/>
          </p:cNvSpPr>
          <p:nvPr>
            <p:ph type="dt" sz="half" idx="10"/>
          </p:nvPr>
        </p:nvSpPr>
        <p:spPr/>
        <p:txBody>
          <a:bodyPr/>
          <a:lstStyle>
            <a:lvl1pPr>
              <a:defRPr/>
            </a:lvl1pPr>
          </a:lstStyle>
          <a:p>
            <a:pPr>
              <a:defRPr/>
            </a:pPr>
            <a:fld id="{ABCD9DE4-8FB4-456D-9502-FD6709EF18C2}" type="datetimeFigureOut">
              <a:rPr lang="en-US"/>
              <a:pPr>
                <a:defRPr/>
              </a:pPr>
              <a:t>6/28/2025</a:t>
            </a:fld>
            <a:endParaRPr lang="en-US" dirty="0"/>
          </a:p>
        </p:txBody>
      </p:sp>
      <p:sp>
        <p:nvSpPr>
          <p:cNvPr id="6" name="Footer Placeholder 4">
            <a:extLst>
              <a:ext uri="{FF2B5EF4-FFF2-40B4-BE49-F238E27FC236}">
                <a16:creationId xmlns:a16="http://schemas.microsoft.com/office/drawing/2014/main" id="{CC6EC700-C007-858F-A1A9-967F3DFB19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D292AEA-188D-DB89-235A-8FDBCC8AD97F}"/>
              </a:ext>
            </a:extLst>
          </p:cNvPr>
          <p:cNvSpPr>
            <a:spLocks noGrp="1"/>
          </p:cNvSpPr>
          <p:nvPr>
            <p:ph type="sldNum" sz="quarter" idx="12"/>
          </p:nvPr>
        </p:nvSpPr>
        <p:spPr/>
        <p:txBody>
          <a:bodyPr/>
          <a:lstStyle>
            <a:lvl1pPr>
              <a:defRPr/>
            </a:lvl1pPr>
          </a:lstStyle>
          <a:p>
            <a:fld id="{46C9367C-9445-4414-9E96-FB2485B278DF}" type="slidenum">
              <a:rPr lang="en-US" altLang="en-US"/>
              <a:pPr/>
              <a:t>‹#›</a:t>
            </a:fld>
            <a:endParaRPr lang="en-US" altLang="en-US"/>
          </a:p>
        </p:txBody>
      </p:sp>
    </p:spTree>
    <p:extLst>
      <p:ext uri="{BB962C8B-B14F-4D97-AF65-F5344CB8AC3E}">
        <p14:creationId xmlns:p14="http://schemas.microsoft.com/office/powerpoint/2010/main" val="2186514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TN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a:extLst>
              <a:ext uri="{FF2B5EF4-FFF2-40B4-BE49-F238E27FC236}">
                <a16:creationId xmlns:a16="http://schemas.microsoft.com/office/drawing/2014/main" id="{D1970769-D2BC-746C-54A1-BB27935378BD}"/>
              </a:ext>
            </a:extLst>
          </p:cNvPr>
          <p:cNvSpPr>
            <a:spLocks noGrp="1"/>
          </p:cNvSpPr>
          <p:nvPr>
            <p:ph type="dt" sz="half" idx="10"/>
          </p:nvPr>
        </p:nvSpPr>
        <p:spPr/>
        <p:txBody>
          <a:bodyPr/>
          <a:lstStyle>
            <a:lvl1pPr>
              <a:defRPr/>
            </a:lvl1pPr>
          </a:lstStyle>
          <a:p>
            <a:pPr>
              <a:defRPr/>
            </a:pPr>
            <a:fld id="{ABCD9DE4-8FB4-456D-9502-FD6709EF18C2}" type="datetimeFigureOut">
              <a:rPr lang="en-US"/>
              <a:pPr>
                <a:defRPr/>
              </a:pPr>
              <a:t>6/28/2025</a:t>
            </a:fld>
            <a:endParaRPr lang="en-US" dirty="0"/>
          </a:p>
        </p:txBody>
      </p:sp>
      <p:sp>
        <p:nvSpPr>
          <p:cNvPr id="6" name="Footer Placeholder 4">
            <a:extLst>
              <a:ext uri="{FF2B5EF4-FFF2-40B4-BE49-F238E27FC236}">
                <a16:creationId xmlns:a16="http://schemas.microsoft.com/office/drawing/2014/main" id="{CC6EC700-C007-858F-A1A9-967F3DFB19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D292AEA-188D-DB89-235A-8FDBCC8AD97F}"/>
              </a:ext>
            </a:extLst>
          </p:cNvPr>
          <p:cNvSpPr>
            <a:spLocks noGrp="1"/>
          </p:cNvSpPr>
          <p:nvPr>
            <p:ph type="sldNum" sz="quarter" idx="12"/>
          </p:nvPr>
        </p:nvSpPr>
        <p:spPr/>
        <p:txBody>
          <a:bodyPr/>
          <a:lstStyle>
            <a:lvl1pPr>
              <a:defRPr/>
            </a:lvl1pPr>
          </a:lstStyle>
          <a:p>
            <a:fld id="{46C9367C-9445-4414-9E96-FB2485B278DF}" type="slidenum">
              <a:rPr lang="en-US" altLang="en-US"/>
              <a:pPr/>
              <a:t>‹#›</a:t>
            </a:fld>
            <a:endParaRPr lang="en-US" altLang="en-US"/>
          </a:p>
        </p:txBody>
      </p:sp>
    </p:spTree>
    <p:extLst>
      <p:ext uri="{BB962C8B-B14F-4D97-AF65-F5344CB8AC3E}">
        <p14:creationId xmlns:p14="http://schemas.microsoft.com/office/powerpoint/2010/main" val="3864981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noFill/>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718E12E-1175-F970-5988-AF115B803A3E}"/>
              </a:ext>
            </a:extLst>
          </p:cNvPr>
          <p:cNvSpPr>
            <a:spLocks noGrp="1"/>
          </p:cNvSpPr>
          <p:nvPr>
            <p:ph type="dt" sz="half" idx="10"/>
          </p:nvPr>
        </p:nvSpPr>
        <p:spPr/>
        <p:txBody>
          <a:bodyPr/>
          <a:lstStyle>
            <a:lvl1pPr>
              <a:defRPr/>
            </a:lvl1pPr>
          </a:lstStyle>
          <a:p>
            <a:pPr>
              <a:defRPr/>
            </a:pPr>
            <a:fld id="{89E56327-7195-441A-A146-0D6D4E6FA929}" type="datetimeFigureOut">
              <a:rPr lang="en-US"/>
              <a:pPr>
                <a:defRPr/>
              </a:pPr>
              <a:t>6/28/2025</a:t>
            </a:fld>
            <a:endParaRPr lang="en-US" dirty="0"/>
          </a:p>
        </p:txBody>
      </p:sp>
      <p:sp>
        <p:nvSpPr>
          <p:cNvPr id="5" name="Footer Placeholder 4">
            <a:extLst>
              <a:ext uri="{FF2B5EF4-FFF2-40B4-BE49-F238E27FC236}">
                <a16:creationId xmlns:a16="http://schemas.microsoft.com/office/drawing/2014/main" id="{21D29176-65FE-8913-EC3B-B4A3AE90F2A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C6991D0-1CC7-485C-78BA-746790478B08}"/>
              </a:ext>
            </a:extLst>
          </p:cNvPr>
          <p:cNvSpPr>
            <a:spLocks noGrp="1"/>
          </p:cNvSpPr>
          <p:nvPr>
            <p:ph type="sldNum" sz="quarter" idx="12"/>
          </p:nvPr>
        </p:nvSpPr>
        <p:spPr/>
        <p:txBody>
          <a:bodyPr/>
          <a:lstStyle>
            <a:lvl1pPr>
              <a:defRPr/>
            </a:lvl1pPr>
          </a:lstStyle>
          <a:p>
            <a:fld id="{1EDCA186-B242-4BA6-AD50-9814D0F08EDB}" type="slidenum">
              <a:rPr lang="en-US" altLang="en-US"/>
              <a:pPr/>
              <a:t>‹#›</a:t>
            </a:fld>
            <a:endParaRPr lang="en-US" altLang="en-US"/>
          </a:p>
        </p:txBody>
      </p:sp>
    </p:spTree>
    <p:extLst>
      <p:ext uri="{BB962C8B-B14F-4D97-AF65-F5344CB8AC3E}">
        <p14:creationId xmlns:p14="http://schemas.microsoft.com/office/powerpoint/2010/main" val="2246154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Bubbles and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3C6079-B94B-464B-A761-E9EB9048CB22}" type="datetimeFigureOut">
              <a:rPr lang="en-CA" smtClean="0"/>
              <a:t>2025-06-28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53473A5-0DA3-4A9B-A1EA-DC1CD026E6EB}" type="slidenum">
              <a:rPr lang="en-CA" smtClean="0"/>
              <a:t>‹#›</a:t>
            </a:fld>
            <a:endParaRPr lang="en-CA"/>
          </a:p>
        </p:txBody>
      </p:sp>
    </p:spTree>
    <p:extLst>
      <p:ext uri="{BB962C8B-B14F-4D97-AF65-F5344CB8AC3E}">
        <p14:creationId xmlns:p14="http://schemas.microsoft.com/office/powerpoint/2010/main" val="2993482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91735">
              <a:srgbClr val="89EAD0">
                <a:lumMod val="65000"/>
                <a:lumOff val="35000"/>
              </a:srgbClr>
            </a:gs>
            <a:gs pos="26616">
              <a:srgbClr val="BBECD8"/>
            </a:gs>
            <a:gs pos="15600">
              <a:srgbClr val="D7F4D3"/>
            </a:gs>
            <a:gs pos="65000">
              <a:srgbClr val="58D2EA">
                <a:alpha val="88000"/>
                <a:lumMod val="92000"/>
                <a:lumOff val="8000"/>
              </a:srgbClr>
            </a:gs>
            <a:gs pos="0">
              <a:srgbClr val="FFFFCC"/>
            </a:gs>
            <a:gs pos="100000">
              <a:srgbClr val="AFFDBC"/>
            </a:gs>
          </a:gsLst>
          <a:lin ang="5400000" scaled="1"/>
        </a:gra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6D436B5-8E80-0782-A49B-E38BB641BE98}"/>
              </a:ext>
            </a:extLst>
          </p:cNvPr>
          <p:cNvSpPr>
            <a:spLocks noGrp="1"/>
          </p:cNvSpPr>
          <p:nvPr>
            <p:ph type="title"/>
          </p:nvPr>
        </p:nvSpPr>
        <p:spPr bwMode="auto">
          <a:xfrm>
            <a:off x="633047" y="262183"/>
            <a:ext cx="10972800" cy="11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CA" altLang="en-US" dirty="0"/>
          </a:p>
        </p:txBody>
      </p:sp>
      <p:sp>
        <p:nvSpPr>
          <p:cNvPr id="1027" name="Text Placeholder 2">
            <a:extLst>
              <a:ext uri="{FF2B5EF4-FFF2-40B4-BE49-F238E27FC236}">
                <a16:creationId xmlns:a16="http://schemas.microsoft.com/office/drawing/2014/main" id="{89312F25-E19E-BB18-FEEE-9D7840D495D9}"/>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CA" altLang="en-US" dirty="0"/>
          </a:p>
        </p:txBody>
      </p:sp>
      <p:sp>
        <p:nvSpPr>
          <p:cNvPr id="4" name="Date Placeholder 3">
            <a:extLst>
              <a:ext uri="{FF2B5EF4-FFF2-40B4-BE49-F238E27FC236}">
                <a16:creationId xmlns:a16="http://schemas.microsoft.com/office/drawing/2014/main" id="{56B28C82-E214-C130-065E-27AB3A6FCBE3}"/>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D199B2EE-C4C8-47A2-BD97-E53D2D1463D9}" type="datetimeFigureOut">
              <a:rPr lang="en-US"/>
              <a:pPr>
                <a:defRPr/>
              </a:pPr>
              <a:t>6/28/2025</a:t>
            </a:fld>
            <a:endParaRPr lang="en-US" dirty="0"/>
          </a:p>
        </p:txBody>
      </p:sp>
      <p:sp>
        <p:nvSpPr>
          <p:cNvPr id="5" name="Footer Placeholder 4">
            <a:extLst>
              <a:ext uri="{FF2B5EF4-FFF2-40B4-BE49-F238E27FC236}">
                <a16:creationId xmlns:a16="http://schemas.microsoft.com/office/drawing/2014/main" id="{C50A7F57-C686-2846-A057-01F4A9DC4F59}"/>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A378ED4-609D-5FA8-6DFF-0965CD542435}"/>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FEA1619C-2062-4F3D-91B9-FD865C2A2DF4}" type="slidenum">
              <a:rPr lang="en-US" altLang="en-US"/>
              <a:pPr/>
              <a:t>‹#›</a:t>
            </a:fld>
            <a:endParaRPr lang="en-US" altLang="en-US"/>
          </a:p>
        </p:txBody>
      </p:sp>
    </p:spTree>
    <p:extLst>
      <p:ext uri="{BB962C8B-B14F-4D97-AF65-F5344CB8AC3E}">
        <p14:creationId xmlns:p14="http://schemas.microsoft.com/office/powerpoint/2010/main" val="289297169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Lst>
  <p:txStyles>
    <p:titleStyle>
      <a:lvl1pPr algn="ctr" defTabSz="685800" rtl="0" eaLnBrk="0" fontAlgn="base" hangingPunct="0">
        <a:spcBef>
          <a:spcPct val="0"/>
        </a:spcBef>
        <a:spcAft>
          <a:spcPct val="0"/>
        </a:spcAft>
        <a:defRPr sz="3600" kern="1200">
          <a:solidFill>
            <a:srgbClr val="002060"/>
          </a:solidFill>
          <a:latin typeface="Verdana" panose="020B0604030504040204" pitchFamily="34" charset="0"/>
          <a:ea typeface="Verdana" panose="020B0604030504040204" pitchFamily="34" charset="0"/>
          <a:cs typeface="Verdana" panose="020B0604030504040204" pitchFamily="34" charset="0"/>
        </a:defRPr>
      </a:lvl1pPr>
      <a:lvl2pPr algn="ctr" defTabSz="685800" rtl="0" eaLnBrk="0" fontAlgn="base" hangingPunct="0">
        <a:spcBef>
          <a:spcPct val="0"/>
        </a:spcBef>
        <a:spcAft>
          <a:spcPct val="0"/>
        </a:spcAft>
        <a:defRPr sz="2700">
          <a:solidFill>
            <a:srgbClr val="229EC0"/>
          </a:solidFill>
          <a:latin typeface="Verdana" pitchFamily="34" charset="0"/>
          <a:ea typeface="Verdana" pitchFamily="34" charset="0"/>
          <a:cs typeface="Verdana" pitchFamily="34" charset="0"/>
        </a:defRPr>
      </a:lvl2pPr>
      <a:lvl3pPr algn="ctr" defTabSz="685800" rtl="0" eaLnBrk="0" fontAlgn="base" hangingPunct="0">
        <a:spcBef>
          <a:spcPct val="0"/>
        </a:spcBef>
        <a:spcAft>
          <a:spcPct val="0"/>
        </a:spcAft>
        <a:defRPr sz="2700">
          <a:solidFill>
            <a:srgbClr val="229EC0"/>
          </a:solidFill>
          <a:latin typeface="Verdana" pitchFamily="34" charset="0"/>
          <a:ea typeface="Verdana" pitchFamily="34" charset="0"/>
          <a:cs typeface="Verdana" pitchFamily="34" charset="0"/>
        </a:defRPr>
      </a:lvl3pPr>
      <a:lvl4pPr algn="ctr" defTabSz="685800" rtl="0" eaLnBrk="0" fontAlgn="base" hangingPunct="0">
        <a:spcBef>
          <a:spcPct val="0"/>
        </a:spcBef>
        <a:spcAft>
          <a:spcPct val="0"/>
        </a:spcAft>
        <a:defRPr sz="2700">
          <a:solidFill>
            <a:srgbClr val="229EC0"/>
          </a:solidFill>
          <a:latin typeface="Verdana" pitchFamily="34" charset="0"/>
          <a:ea typeface="Verdana" pitchFamily="34" charset="0"/>
          <a:cs typeface="Verdana" pitchFamily="34" charset="0"/>
        </a:defRPr>
      </a:lvl4pPr>
      <a:lvl5pPr algn="ctr" defTabSz="685800" rtl="0" eaLnBrk="0" fontAlgn="base" hangingPunct="0">
        <a:spcBef>
          <a:spcPct val="0"/>
        </a:spcBef>
        <a:spcAft>
          <a:spcPct val="0"/>
        </a:spcAft>
        <a:defRPr sz="2700">
          <a:solidFill>
            <a:srgbClr val="229EC0"/>
          </a:solidFill>
          <a:latin typeface="Verdana" pitchFamily="34" charset="0"/>
          <a:ea typeface="Verdana" pitchFamily="34" charset="0"/>
          <a:cs typeface="Verdana" pitchFamily="34" charset="0"/>
        </a:defRPr>
      </a:lvl5pPr>
      <a:lvl6pPr marL="457200" algn="ctr" defTabSz="685800" rtl="0" fontAlgn="base">
        <a:spcBef>
          <a:spcPct val="0"/>
        </a:spcBef>
        <a:spcAft>
          <a:spcPct val="0"/>
        </a:spcAft>
        <a:defRPr sz="2700">
          <a:solidFill>
            <a:srgbClr val="229EC0"/>
          </a:solidFill>
          <a:latin typeface="Verdana" pitchFamily="34" charset="0"/>
          <a:ea typeface="Verdana" pitchFamily="34" charset="0"/>
          <a:cs typeface="Verdana" pitchFamily="34" charset="0"/>
        </a:defRPr>
      </a:lvl6pPr>
      <a:lvl7pPr marL="914400" algn="ctr" defTabSz="685800" rtl="0" fontAlgn="base">
        <a:spcBef>
          <a:spcPct val="0"/>
        </a:spcBef>
        <a:spcAft>
          <a:spcPct val="0"/>
        </a:spcAft>
        <a:defRPr sz="2700">
          <a:solidFill>
            <a:srgbClr val="229EC0"/>
          </a:solidFill>
          <a:latin typeface="Verdana" pitchFamily="34" charset="0"/>
          <a:ea typeface="Verdana" pitchFamily="34" charset="0"/>
          <a:cs typeface="Verdana" pitchFamily="34" charset="0"/>
        </a:defRPr>
      </a:lvl7pPr>
      <a:lvl8pPr marL="1371600" algn="ctr" defTabSz="685800" rtl="0" fontAlgn="base">
        <a:spcBef>
          <a:spcPct val="0"/>
        </a:spcBef>
        <a:spcAft>
          <a:spcPct val="0"/>
        </a:spcAft>
        <a:defRPr sz="2700">
          <a:solidFill>
            <a:srgbClr val="229EC0"/>
          </a:solidFill>
          <a:latin typeface="Verdana" pitchFamily="34" charset="0"/>
          <a:ea typeface="Verdana" pitchFamily="34" charset="0"/>
          <a:cs typeface="Verdana" pitchFamily="34" charset="0"/>
        </a:defRPr>
      </a:lvl8pPr>
      <a:lvl9pPr marL="1828800" algn="ctr" defTabSz="685800" rtl="0" fontAlgn="base">
        <a:spcBef>
          <a:spcPct val="0"/>
        </a:spcBef>
        <a:spcAft>
          <a:spcPct val="0"/>
        </a:spcAft>
        <a:defRPr sz="2700">
          <a:solidFill>
            <a:srgbClr val="229EC0"/>
          </a:solidFill>
          <a:latin typeface="Verdana" pitchFamily="34" charset="0"/>
          <a:ea typeface="Verdana" pitchFamily="34" charset="0"/>
          <a:cs typeface="Verdana" pitchFamily="34" charset="0"/>
        </a:defRPr>
      </a:lvl9pPr>
    </p:titleStyle>
    <p:bodyStyle>
      <a:lvl1pPr marL="0" indent="0" algn="l" defTabSz="685800" rtl="0" eaLnBrk="0" fontAlgn="base" hangingPunct="0">
        <a:spcBef>
          <a:spcPct val="20000"/>
        </a:spcBef>
        <a:spcAft>
          <a:spcPct val="0"/>
        </a:spcAft>
        <a:buClr>
          <a:srgbClr val="229EC0"/>
        </a:buClr>
        <a:buFontTx/>
        <a:buNone/>
        <a:defRPr sz="2600" kern="1200">
          <a:solidFill>
            <a:srgbClr val="002060"/>
          </a:solidFill>
          <a:latin typeface="Verdana" panose="020B0604030504040204" pitchFamily="34" charset="0"/>
          <a:ea typeface="Verdana" panose="020B0604030504040204" pitchFamily="34" charset="0"/>
          <a:cs typeface="Verdana" panose="020B0604030504040204" pitchFamily="34" charset="0"/>
        </a:defRPr>
      </a:lvl1pPr>
      <a:lvl2pPr marL="342900" indent="0" algn="l" defTabSz="685800" rtl="0" eaLnBrk="0" fontAlgn="base" hangingPunct="0">
        <a:spcBef>
          <a:spcPct val="20000"/>
        </a:spcBef>
        <a:spcAft>
          <a:spcPct val="0"/>
        </a:spcAft>
        <a:buClr>
          <a:srgbClr val="229EC0"/>
        </a:buClr>
        <a:buFontTx/>
        <a:buNone/>
        <a:defRPr sz="2600" kern="1200">
          <a:solidFill>
            <a:srgbClr val="002060"/>
          </a:solidFill>
          <a:latin typeface="Verdana" panose="020B0604030504040204" pitchFamily="34" charset="0"/>
          <a:ea typeface="Verdana" panose="020B0604030504040204" pitchFamily="34" charset="0"/>
          <a:cs typeface="Verdana" panose="020B0604030504040204" pitchFamily="34" charset="0"/>
        </a:defRPr>
      </a:lvl2pPr>
      <a:lvl3pPr marL="685800" indent="0" algn="l" defTabSz="685800" rtl="0" eaLnBrk="0" fontAlgn="base" hangingPunct="0">
        <a:spcBef>
          <a:spcPct val="20000"/>
        </a:spcBef>
        <a:spcAft>
          <a:spcPct val="0"/>
        </a:spcAft>
        <a:buFontTx/>
        <a:buNone/>
        <a:defRPr sz="2600" kern="1200">
          <a:solidFill>
            <a:srgbClr val="002060"/>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0" fontAlgn="base" hangingPunct="0">
        <a:spcBef>
          <a:spcPct val="20000"/>
        </a:spcBef>
        <a:spcAft>
          <a:spcPct val="0"/>
        </a:spcAft>
        <a:buFontTx/>
        <a:buNone/>
        <a:defRPr sz="2600" kern="1200">
          <a:solidFill>
            <a:srgbClr val="002060"/>
          </a:solidFill>
          <a:latin typeface="Verdana" panose="020B0604030504040204" pitchFamily="34" charset="0"/>
          <a:ea typeface="Verdana" panose="020B0604030504040204" pitchFamily="34" charset="0"/>
          <a:cs typeface="Verdana" panose="020B0604030504040204" pitchFamily="34" charset="0"/>
        </a:defRPr>
      </a:lvl4pPr>
      <a:lvl5pPr marL="1371600" indent="0" algn="l" defTabSz="685800" rtl="0" eaLnBrk="0" fontAlgn="base" hangingPunct="0">
        <a:spcBef>
          <a:spcPct val="20000"/>
        </a:spcBef>
        <a:spcAft>
          <a:spcPct val="0"/>
        </a:spcAft>
        <a:buFontTx/>
        <a:buNone/>
        <a:defRPr sz="2600" kern="1200">
          <a:solidFill>
            <a:srgbClr val="002060"/>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hyperlink" Target="https://creativecommons.org/licenses/by-sa/3.0/" TargetMode="External"/><Relationship Id="rId4" Type="http://schemas.openxmlformats.org/officeDocument/2006/relationships/hyperlink" Target="about:blan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02A154-ADBD-38B8-13E9-64473FEF0799}"/>
              </a:ext>
            </a:extLst>
          </p:cNvPr>
          <p:cNvSpPr>
            <a:spLocks noGrp="1"/>
          </p:cNvSpPr>
          <p:nvPr>
            <p:ph sz="quarter" idx="13"/>
          </p:nvPr>
        </p:nvSpPr>
        <p:spPr>
          <a:xfrm>
            <a:off x="914087" y="1263849"/>
            <a:ext cx="10363826" cy="4848716"/>
          </a:xfrm>
        </p:spPr>
        <p:txBody>
          <a:bodyPr/>
          <a:lstStyle/>
          <a:p>
            <a:r>
              <a:rPr lang="en-CA" dirty="0"/>
              <a:t>Permission is given to members of the Therapeutic Touch Network of Ontario to use this PowerPoint presentation and to modify slides for their group. If adding personal photos, signed permission is required.</a:t>
            </a:r>
          </a:p>
          <a:p>
            <a:endParaRPr lang="en-CA" dirty="0"/>
          </a:p>
          <a:p>
            <a:r>
              <a:rPr lang="en-CA" dirty="0"/>
              <a:t>Permission is given to the TTNO to use the audio and video testimonials used in this PowerPoint.</a:t>
            </a:r>
          </a:p>
          <a:p>
            <a:endParaRPr lang="en-CA" dirty="0"/>
          </a:p>
          <a:p>
            <a:r>
              <a:rPr lang="en-CA" dirty="0"/>
              <a:t>Alison Cooke, BSA, </a:t>
            </a:r>
            <a:r>
              <a:rPr lang="en-CA" dirty="0" err="1"/>
              <a:t>BEd,RT</a:t>
            </a:r>
            <a:r>
              <a:rPr lang="en-CA" dirty="0"/>
              <a:t>, QTTP</a:t>
            </a:r>
          </a:p>
          <a:p>
            <a:r>
              <a:rPr lang="en-CA" dirty="0"/>
              <a:t>Jim Metson, BA, </a:t>
            </a:r>
            <a:r>
              <a:rPr lang="en-CA" dirty="0" err="1"/>
              <a:t>BEd,RT</a:t>
            </a:r>
            <a:endParaRPr lang="en-CA" dirty="0"/>
          </a:p>
        </p:txBody>
      </p:sp>
    </p:spTree>
    <p:extLst>
      <p:ext uri="{BB962C8B-B14F-4D97-AF65-F5344CB8AC3E}">
        <p14:creationId xmlns:p14="http://schemas.microsoft.com/office/powerpoint/2010/main" val="229835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4499C-06C1-C362-7201-4C0036A93D75}"/>
              </a:ext>
            </a:extLst>
          </p:cNvPr>
          <p:cNvSpPr>
            <a:spLocks noGrp="1"/>
          </p:cNvSpPr>
          <p:nvPr>
            <p:ph type="title"/>
          </p:nvPr>
        </p:nvSpPr>
        <p:spPr/>
        <p:txBody>
          <a:bodyPr/>
          <a:lstStyle/>
          <a:p>
            <a:r>
              <a:rPr lang="en-CA" cap="none" dirty="0">
                <a:latin typeface="Verdana" panose="020B0604030504040204" pitchFamily="34" charset="0"/>
                <a:ea typeface="Verdana" panose="020B0604030504040204" pitchFamily="34" charset="0"/>
              </a:rPr>
              <a:t>Therapeutic Touch Assumptions</a:t>
            </a:r>
            <a:endParaRPr lang="en-CA" dirty="0"/>
          </a:p>
        </p:txBody>
      </p:sp>
      <p:sp>
        <p:nvSpPr>
          <p:cNvPr id="3" name="Subtitle 2">
            <a:extLst>
              <a:ext uri="{FF2B5EF4-FFF2-40B4-BE49-F238E27FC236}">
                <a16:creationId xmlns:a16="http://schemas.microsoft.com/office/drawing/2014/main" id="{65F131AA-DF67-907B-B800-C190F7E4C065}"/>
              </a:ext>
            </a:extLst>
          </p:cNvPr>
          <p:cNvSpPr>
            <a:spLocks noGrp="1"/>
          </p:cNvSpPr>
          <p:nvPr>
            <p:ph sz="quarter" idx="13"/>
          </p:nvPr>
        </p:nvSpPr>
        <p:spPr>
          <a:xfrm>
            <a:off x="914087" y="1837016"/>
            <a:ext cx="10363826" cy="2328733"/>
          </a:xfrm>
        </p:spPr>
        <p:txBody>
          <a:bodyPr/>
          <a:lstStyle/>
          <a:p>
            <a:pPr marL="0" indent="0" algn="ctr">
              <a:buNone/>
            </a:pPr>
            <a:r>
              <a:rPr lang="en-CA" sz="2600" cap="none" dirty="0">
                <a:solidFill>
                  <a:srgbClr val="002060"/>
                </a:solidFill>
                <a:latin typeface="Verdana" panose="020B0604030504040204" pitchFamily="34" charset="0"/>
                <a:ea typeface="Verdana" panose="020B0604030504040204" pitchFamily="34" charset="0"/>
              </a:rPr>
              <a:t>Everything in the universe is energy</a:t>
            </a:r>
          </a:p>
          <a:p>
            <a:pPr marL="0" indent="0" algn="ctr">
              <a:buNone/>
            </a:pPr>
            <a:endParaRPr lang="en-CA" sz="800" cap="none" dirty="0">
              <a:solidFill>
                <a:srgbClr val="002060"/>
              </a:solidFill>
              <a:latin typeface="Verdana" panose="020B0604030504040204" pitchFamily="34" charset="0"/>
              <a:ea typeface="Verdana" panose="020B0604030504040204" pitchFamily="34" charset="0"/>
            </a:endParaRPr>
          </a:p>
          <a:p>
            <a:pPr marL="0" indent="0" algn="ctr">
              <a:buNone/>
            </a:pPr>
            <a:r>
              <a:rPr lang="en-CA" sz="2600" cap="none" dirty="0">
                <a:solidFill>
                  <a:srgbClr val="002060"/>
                </a:solidFill>
                <a:latin typeface="Verdana" panose="020B0604030504040204" pitchFamily="34" charset="0"/>
                <a:ea typeface="Verdana" panose="020B0604030504040204" pitchFamily="34" charset="0"/>
              </a:rPr>
              <a:t>When we are healthy energy flows freely in, through and out</a:t>
            </a:r>
          </a:p>
          <a:p>
            <a:pPr marL="0" indent="0" algn="ctr">
              <a:buNone/>
            </a:pPr>
            <a:endParaRPr lang="en-CA" sz="800" cap="none" dirty="0">
              <a:solidFill>
                <a:srgbClr val="002060"/>
              </a:solidFill>
              <a:latin typeface="Verdana" panose="020B0604030504040204" pitchFamily="34" charset="0"/>
              <a:ea typeface="Verdana" panose="020B0604030504040204" pitchFamily="34" charset="0"/>
            </a:endParaRPr>
          </a:p>
          <a:p>
            <a:pPr marL="0" indent="0" algn="ctr">
              <a:buNone/>
            </a:pPr>
            <a:r>
              <a:rPr lang="en-CA" sz="2600" cap="none" dirty="0">
                <a:solidFill>
                  <a:srgbClr val="002060"/>
                </a:solidFill>
                <a:latin typeface="Verdana" panose="020B0604030504040204" pitchFamily="34" charset="0"/>
                <a:ea typeface="Verdana" panose="020B0604030504040204" pitchFamily="34" charset="0"/>
              </a:rPr>
              <a:t>With illness or injury the energy field is changed</a:t>
            </a:r>
          </a:p>
          <a:p>
            <a:endParaRPr lang="en-CA" dirty="0"/>
          </a:p>
        </p:txBody>
      </p:sp>
      <p:pic>
        <p:nvPicPr>
          <p:cNvPr id="4" name="Picture 3">
            <a:extLst>
              <a:ext uri="{FF2B5EF4-FFF2-40B4-BE49-F238E27FC236}">
                <a16:creationId xmlns:a16="http://schemas.microsoft.com/office/drawing/2014/main" id="{24C22A37-1530-62AA-8F0C-A14A74F52068}"/>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368632" y="3856617"/>
            <a:ext cx="3407295" cy="2555471"/>
          </a:xfrm>
          <a:prstGeom prst="roundRect">
            <a:avLst/>
          </a:prstGeom>
        </p:spPr>
      </p:pic>
      <p:sp>
        <p:nvSpPr>
          <p:cNvPr id="5" name="TextBox 4">
            <a:extLst>
              <a:ext uri="{FF2B5EF4-FFF2-40B4-BE49-F238E27FC236}">
                <a16:creationId xmlns:a16="http://schemas.microsoft.com/office/drawing/2014/main" id="{0C7E0B2F-F21F-368D-74CD-680E1BCF30A3}"/>
              </a:ext>
            </a:extLst>
          </p:cNvPr>
          <p:cNvSpPr txBox="1"/>
          <p:nvPr/>
        </p:nvSpPr>
        <p:spPr>
          <a:xfrm>
            <a:off x="7775927" y="5982094"/>
            <a:ext cx="1762539" cy="338554"/>
          </a:xfrm>
          <a:prstGeom prst="rect">
            <a:avLst/>
          </a:prstGeom>
          <a:noFill/>
        </p:spPr>
        <p:txBody>
          <a:bodyPr wrap="square" rtlCol="0">
            <a:spAutoFit/>
          </a:bodyPr>
          <a:lstStyle/>
          <a:p>
            <a:r>
              <a:rPr lang="en-CA" sz="800" dirty="0">
                <a:hlinkClick r:id="rId4" tooltip="http://www.guidinginstincts.com/2011/12/harnessing-energy-from-renewable-energy.html"/>
              </a:rPr>
              <a:t>This Photo</a:t>
            </a:r>
            <a:r>
              <a:rPr lang="en-CA" sz="800" dirty="0"/>
              <a:t> by Unknown Author is licensed under </a:t>
            </a:r>
            <a:r>
              <a:rPr lang="en-CA" sz="800" dirty="0">
                <a:hlinkClick r:id="rId5" tooltip="https://creativecommons.org/licenses/by-sa/3.0/"/>
              </a:rPr>
              <a:t>CC BY-SA</a:t>
            </a:r>
            <a:endParaRPr lang="en-CA" sz="800" dirty="0"/>
          </a:p>
        </p:txBody>
      </p:sp>
    </p:spTree>
    <p:extLst>
      <p:ext uri="{BB962C8B-B14F-4D97-AF65-F5344CB8AC3E}">
        <p14:creationId xmlns:p14="http://schemas.microsoft.com/office/powerpoint/2010/main" val="2722962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7DD1D-38CF-515E-52C0-796E026874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203EC1-DF9C-E6EE-89DC-F67A4009EB41}"/>
              </a:ext>
            </a:extLst>
          </p:cNvPr>
          <p:cNvSpPr>
            <a:spLocks noGrp="1"/>
          </p:cNvSpPr>
          <p:nvPr>
            <p:ph type="title"/>
          </p:nvPr>
        </p:nvSpPr>
        <p:spPr>
          <a:xfrm>
            <a:off x="609600" y="598488"/>
            <a:ext cx="10972800" cy="992187"/>
          </a:xfrm>
        </p:spPr>
        <p:txBody>
          <a:bodyPr>
            <a:normAutofit/>
          </a:bodyPr>
          <a:lstStyle/>
          <a:p>
            <a:r>
              <a:rPr lang="en-CA" sz="3600" dirty="0"/>
              <a:t>Did You Ever Notice?</a:t>
            </a:r>
            <a:endParaRPr lang="en-CA" sz="2700" dirty="0"/>
          </a:p>
        </p:txBody>
      </p:sp>
      <p:pic>
        <p:nvPicPr>
          <p:cNvPr id="4" name="Picture 3">
            <a:extLst>
              <a:ext uri="{FF2B5EF4-FFF2-40B4-BE49-F238E27FC236}">
                <a16:creationId xmlns:a16="http://schemas.microsoft.com/office/drawing/2014/main" id="{A01E58BC-127C-B604-1AF0-8DCE35A689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252" y="1492546"/>
            <a:ext cx="4971795" cy="5090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2AB0FD9-FCB5-7BAD-99D7-640FD0002A14}"/>
              </a:ext>
            </a:extLst>
          </p:cNvPr>
          <p:cNvSpPr txBox="1"/>
          <p:nvPr/>
        </p:nvSpPr>
        <p:spPr>
          <a:xfrm>
            <a:off x="6353047" y="3952229"/>
            <a:ext cx="5448299" cy="861774"/>
          </a:xfrm>
          <a:prstGeom prst="rect">
            <a:avLst/>
          </a:prstGeom>
          <a:noFill/>
          <a:ln w="28575">
            <a:solidFill>
              <a:srgbClr val="002060"/>
            </a:solidFill>
          </a:ln>
        </p:spPr>
        <p:txBody>
          <a:bodyPr wrap="square">
            <a:spAutoFit/>
          </a:bodyPr>
          <a:lstStyle/>
          <a:p>
            <a:pPr algn="ctr"/>
            <a:r>
              <a:rPr lang="en-CA" sz="2600" dirty="0">
                <a:solidFill>
                  <a:srgbClr val="002060"/>
                </a:solidFill>
                <a:latin typeface="Verdana" panose="020B0604030504040204" pitchFamily="34" charset="0"/>
                <a:ea typeface="Verdana" panose="020B0604030504040204" pitchFamily="34" charset="0"/>
              </a:rPr>
              <a:t>“We Don't Stop At Our Skin.” </a:t>
            </a:r>
            <a:br>
              <a:rPr lang="en-CA" sz="2400" dirty="0">
                <a:solidFill>
                  <a:srgbClr val="002060"/>
                </a:solidFill>
                <a:latin typeface="Verdana" panose="020B0604030504040204" pitchFamily="34" charset="0"/>
                <a:ea typeface="Verdana" panose="020B0604030504040204" pitchFamily="34" charset="0"/>
              </a:rPr>
            </a:br>
            <a:r>
              <a:rPr lang="en-CA" sz="2400" dirty="0">
                <a:solidFill>
                  <a:srgbClr val="002060"/>
                </a:solidFill>
                <a:latin typeface="Verdana" panose="020B0604030504040204" pitchFamily="34" charset="0"/>
                <a:ea typeface="Verdana" panose="020B0604030504040204" pitchFamily="34" charset="0"/>
              </a:rPr>
              <a:t>                       </a:t>
            </a:r>
            <a:r>
              <a:rPr lang="en-CA" dirty="0">
                <a:solidFill>
                  <a:srgbClr val="002060"/>
                </a:solidFill>
                <a:latin typeface="Verdana" panose="020B0604030504040204" pitchFamily="34" charset="0"/>
                <a:ea typeface="Verdana" panose="020B0604030504040204" pitchFamily="34" charset="0"/>
              </a:rPr>
              <a:t>Dolores Krieger</a:t>
            </a:r>
          </a:p>
        </p:txBody>
      </p:sp>
    </p:spTree>
    <p:extLst>
      <p:ext uri="{BB962C8B-B14F-4D97-AF65-F5344CB8AC3E}">
        <p14:creationId xmlns:p14="http://schemas.microsoft.com/office/powerpoint/2010/main" val="323327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Energy Fields</a:t>
            </a:r>
          </a:p>
        </p:txBody>
      </p:sp>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4453058" y="2366963"/>
            <a:ext cx="3285883" cy="3424237"/>
          </a:xfrm>
        </p:spPr>
      </p:pic>
      <p:pic>
        <p:nvPicPr>
          <p:cNvPr id="3" name="Content Placeholder 3">
            <a:extLst>
              <a:ext uri="{FF2B5EF4-FFF2-40B4-BE49-F238E27FC236}">
                <a16:creationId xmlns:a16="http://schemas.microsoft.com/office/drawing/2014/main" id="{20863598-328B-15CB-86FF-5970E86480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6173" y="1752600"/>
            <a:ext cx="4344453" cy="4525963"/>
          </a:xfrm>
        </p:spPr>
      </p:pic>
      <p:pic>
        <p:nvPicPr>
          <p:cNvPr id="6" name="Picture 5" descr="A silhouette of a person with rainbow colors around it&#10;&#10;AI-generated content may be incorrect.">
            <a:extLst>
              <a:ext uri="{FF2B5EF4-FFF2-40B4-BE49-F238E27FC236}">
                <a16:creationId xmlns:a16="http://schemas.microsoft.com/office/drawing/2014/main" id="{D2399CC1-7C45-448B-C355-5AE064D479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7360" y="1595438"/>
            <a:ext cx="3462077" cy="4641211"/>
          </a:xfrm>
          <a:prstGeom prst="rect">
            <a:avLst/>
          </a:prstGeom>
        </p:spPr>
      </p:pic>
    </p:spTree>
    <p:extLst>
      <p:ext uri="{BB962C8B-B14F-4D97-AF65-F5344CB8AC3E}">
        <p14:creationId xmlns:p14="http://schemas.microsoft.com/office/powerpoint/2010/main" val="2467965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a:spLocks noChangeArrowheads="1"/>
          </p:cNvSpPr>
          <p:nvPr/>
        </p:nvSpPr>
        <p:spPr bwMode="auto">
          <a:xfrm>
            <a:off x="675542" y="2583229"/>
            <a:ext cx="401075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Ø"/>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Courier New" panose="02070309020205020404" pitchFamily="49" charset="0"/>
              <a:buChar char="o"/>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ctr" eaLnBrk="1" hangingPunct="1">
              <a:spcBef>
                <a:spcPct val="0"/>
              </a:spcBef>
              <a:buFontTx/>
              <a:buNone/>
            </a:pPr>
            <a:r>
              <a:rPr lang="en-CA" altLang="en-US" sz="2600" dirty="0">
                <a:solidFill>
                  <a:srgbClr val="002060"/>
                </a:solidFill>
              </a:rPr>
              <a:t>Body</a:t>
            </a:r>
          </a:p>
          <a:p>
            <a:pPr algn="ctr" eaLnBrk="1" hangingPunct="1">
              <a:spcBef>
                <a:spcPct val="0"/>
              </a:spcBef>
              <a:buFontTx/>
              <a:buNone/>
            </a:pPr>
            <a:r>
              <a:rPr lang="en-CA" altLang="en-US" sz="2600" dirty="0">
                <a:solidFill>
                  <a:srgbClr val="002060"/>
                </a:solidFill>
              </a:rPr>
              <a:t>Emotions</a:t>
            </a:r>
          </a:p>
          <a:p>
            <a:pPr algn="ctr" eaLnBrk="1" hangingPunct="1">
              <a:spcBef>
                <a:spcPct val="0"/>
              </a:spcBef>
              <a:buFontTx/>
              <a:buNone/>
            </a:pPr>
            <a:r>
              <a:rPr lang="en-CA" altLang="en-US" sz="2600" dirty="0">
                <a:solidFill>
                  <a:srgbClr val="002060"/>
                </a:solidFill>
              </a:rPr>
              <a:t>Mind</a:t>
            </a:r>
          </a:p>
          <a:p>
            <a:pPr algn="ctr" eaLnBrk="1" hangingPunct="1">
              <a:spcBef>
                <a:spcPct val="0"/>
              </a:spcBef>
              <a:buFontTx/>
              <a:buNone/>
            </a:pPr>
            <a:r>
              <a:rPr lang="en-CA" altLang="en-US" sz="2600" dirty="0">
                <a:solidFill>
                  <a:srgbClr val="002060"/>
                </a:solidFill>
              </a:rPr>
              <a:t>Creative Spirit</a:t>
            </a:r>
          </a:p>
        </p:txBody>
      </p:sp>
      <p:sp>
        <p:nvSpPr>
          <p:cNvPr id="4" name="TextBox 3"/>
          <p:cNvSpPr txBox="1"/>
          <p:nvPr/>
        </p:nvSpPr>
        <p:spPr>
          <a:xfrm>
            <a:off x="9872592" y="4185222"/>
            <a:ext cx="1372492" cy="400110"/>
          </a:xfrm>
          <a:prstGeom prst="rect">
            <a:avLst/>
          </a:prstGeom>
          <a:noFill/>
        </p:spPr>
        <p:txBody>
          <a:bodyPr wrap="none" rtlCol="0">
            <a:spAutoFit/>
          </a:bodyPr>
          <a:lstStyle/>
          <a:p>
            <a:r>
              <a:rPr lang="en-CA" sz="2000" b="1" dirty="0">
                <a:solidFill>
                  <a:srgbClr val="00B050"/>
                </a:solidFill>
                <a:latin typeface="Verdana" panose="020B0604030504040204" pitchFamily="34" charset="0"/>
                <a:ea typeface="Verdana" panose="020B0604030504040204" pitchFamily="34" charset="0"/>
                <a:cs typeface="Arial" panose="020B0604020202020204" pitchFamily="34" charset="0"/>
              </a:rPr>
              <a:t>Physical</a:t>
            </a:r>
          </a:p>
        </p:txBody>
      </p:sp>
      <p:cxnSp>
        <p:nvCxnSpPr>
          <p:cNvPr id="13" name="Straight Connector 12"/>
          <p:cNvCxnSpPr>
            <a:stCxn id="4" idx="1"/>
          </p:cNvCxnSpPr>
          <p:nvPr/>
        </p:nvCxnSpPr>
        <p:spPr>
          <a:xfrm flipH="1" flipV="1">
            <a:off x="7118845" y="4374023"/>
            <a:ext cx="2753747" cy="1125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7118845" y="4307608"/>
            <a:ext cx="135392" cy="13282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3" name="Content Placeholder 2"/>
          <p:cNvPicPr>
            <a:picLocks noChangeAspect="1"/>
          </p:cNvPicPr>
          <p:nvPr/>
        </p:nvPicPr>
        <p:blipFill rotWithShape="1">
          <a:blip r:embed="rId3">
            <a:extLst>
              <a:ext uri="{28A0092B-C50C-407E-A947-70E740481C1C}">
                <a14:useLocalDpi xmlns:a14="http://schemas.microsoft.com/office/drawing/2010/main" val="0"/>
              </a:ext>
            </a:extLst>
          </a:blip>
          <a:srcRect l="70671" t="18485" r="9378" b="33828"/>
          <a:stretch/>
        </p:blipFill>
        <p:spPr>
          <a:xfrm>
            <a:off x="6232921" y="2610918"/>
            <a:ext cx="1380394" cy="2420945"/>
          </a:xfrm>
          <a:prstGeom prst="rect">
            <a:avLst/>
          </a:prstGeom>
        </p:spPr>
      </p:pic>
      <p:sp>
        <p:nvSpPr>
          <p:cNvPr id="9" name="Title 1">
            <a:extLst>
              <a:ext uri="{FF2B5EF4-FFF2-40B4-BE49-F238E27FC236}">
                <a16:creationId xmlns:a16="http://schemas.microsoft.com/office/drawing/2014/main" id="{3F5FBE0C-D9BF-0688-7290-B803D7A46C11}"/>
              </a:ext>
            </a:extLst>
          </p:cNvPr>
          <p:cNvSpPr txBox="1">
            <a:spLocks/>
          </p:cNvSpPr>
          <p:nvPr/>
        </p:nvSpPr>
        <p:spPr>
          <a:xfrm>
            <a:off x="609600" y="407422"/>
            <a:ext cx="10972800" cy="1143000"/>
          </a:xfrm>
          <a:prstGeom prst="rect">
            <a:avLst/>
          </a:prstGeom>
        </p:spPr>
        <p:txBody>
          <a:bodyPr anchor="ctr"/>
          <a:lstStyle>
            <a:lvl1pPr algn="ctr" defTabSz="914400" rtl="0" eaLnBrk="1" latinLnBrk="0" hangingPunct="1">
              <a:spcBef>
                <a:spcPct val="0"/>
              </a:spcBef>
              <a:buNone/>
              <a:defRPr sz="3600" b="0" kern="1200">
                <a:solidFill>
                  <a:srgbClr val="002060"/>
                </a:solidFill>
                <a:latin typeface="Verdana" panose="020B0604030504040204" pitchFamily="34" charset="0"/>
                <a:ea typeface="Verdana" panose="020B0604030504040204" pitchFamily="34" charset="0"/>
                <a:cs typeface="Verdana" panose="020B0604030504040204" pitchFamily="34" charset="0"/>
              </a:defRPr>
            </a:lvl1pPr>
          </a:lstStyle>
          <a:p>
            <a:endParaRPr lang="en-CA" dirty="0"/>
          </a:p>
        </p:txBody>
      </p:sp>
      <p:sp>
        <p:nvSpPr>
          <p:cNvPr id="10" name="Title 9">
            <a:extLst>
              <a:ext uri="{FF2B5EF4-FFF2-40B4-BE49-F238E27FC236}">
                <a16:creationId xmlns:a16="http://schemas.microsoft.com/office/drawing/2014/main" id="{9343E379-0375-E12B-49E6-7B8BF74313F4}"/>
              </a:ext>
            </a:extLst>
          </p:cNvPr>
          <p:cNvSpPr>
            <a:spLocks noGrp="1"/>
          </p:cNvSpPr>
          <p:nvPr>
            <p:ph type="title"/>
          </p:nvPr>
        </p:nvSpPr>
        <p:spPr>
          <a:xfrm>
            <a:off x="675542" y="673211"/>
            <a:ext cx="10972800" cy="1107831"/>
          </a:xfrm>
        </p:spPr>
        <p:txBody>
          <a:bodyPr/>
          <a:lstStyle/>
          <a:p>
            <a:r>
              <a:rPr lang="en-CA" dirty="0"/>
              <a:t>The Human Energy Fields</a:t>
            </a:r>
          </a:p>
        </p:txBody>
      </p:sp>
    </p:spTree>
    <p:extLst>
      <p:ext uri="{BB962C8B-B14F-4D97-AF65-F5344CB8AC3E}">
        <p14:creationId xmlns:p14="http://schemas.microsoft.com/office/powerpoint/2010/main" val="3411978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C54974-C133-BA38-5FEA-7F569207FDC9}"/>
              </a:ext>
            </a:extLst>
          </p:cNvPr>
          <p:cNvSpPr>
            <a:spLocks noGrp="1"/>
          </p:cNvSpPr>
          <p:nvPr>
            <p:ph type="title"/>
          </p:nvPr>
        </p:nvSpPr>
        <p:spPr/>
        <p:txBody>
          <a:bodyPr/>
          <a:lstStyle/>
          <a:p>
            <a:r>
              <a:rPr lang="en-CA" dirty="0"/>
              <a:t>The Human Energy Fields</a:t>
            </a:r>
          </a:p>
        </p:txBody>
      </p:sp>
      <p:sp>
        <p:nvSpPr>
          <p:cNvPr id="5" name="TextBox 4"/>
          <p:cNvSpPr txBox="1"/>
          <p:nvPr/>
        </p:nvSpPr>
        <p:spPr>
          <a:xfrm>
            <a:off x="9847823" y="3595801"/>
            <a:ext cx="1196161" cy="584775"/>
          </a:xfrm>
          <a:prstGeom prst="rect">
            <a:avLst/>
          </a:prstGeom>
          <a:noFill/>
        </p:spPr>
        <p:txBody>
          <a:bodyPr wrap="none" rtlCol="0">
            <a:spAutoFit/>
          </a:bodyPr>
          <a:lstStyle/>
          <a:p>
            <a:r>
              <a:rPr lang="en-CA" sz="2000" b="1" dirty="0">
                <a:ln>
                  <a:solidFill>
                    <a:srgbClr val="238099"/>
                  </a:solidFill>
                </a:ln>
                <a:solidFill>
                  <a:srgbClr val="FFFF00"/>
                </a:solidFill>
                <a:latin typeface="Verdana" panose="020B0604030504040204" pitchFamily="34" charset="0"/>
                <a:ea typeface="Verdana" panose="020B0604030504040204" pitchFamily="34" charset="0"/>
              </a:rPr>
              <a:t>Etheric</a:t>
            </a:r>
          </a:p>
          <a:p>
            <a:endParaRPr lang="en-CA" sz="1200" b="1" dirty="0"/>
          </a:p>
        </p:txBody>
      </p:sp>
      <p:sp>
        <p:nvSpPr>
          <p:cNvPr id="34" name="Oval 33"/>
          <p:cNvSpPr/>
          <p:nvPr/>
        </p:nvSpPr>
        <p:spPr>
          <a:xfrm>
            <a:off x="6096000" y="2240297"/>
            <a:ext cx="1705706" cy="3290033"/>
          </a:xfrm>
          <a:prstGeom prst="ellipse">
            <a:avLst/>
          </a:prstGeom>
          <a:pattFill prst="pct20">
            <a:fgClr>
              <a:srgbClr val="FFFF00"/>
            </a:fgClr>
            <a:bgClr>
              <a:schemeClr val="bg1"/>
            </a:bgClr>
          </a:patt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noFill/>
            </a:endParaRPr>
          </a:p>
        </p:txBody>
      </p:sp>
      <p:sp>
        <p:nvSpPr>
          <p:cNvPr id="14" name="Oval 13"/>
          <p:cNvSpPr/>
          <p:nvPr/>
        </p:nvSpPr>
        <p:spPr>
          <a:xfrm>
            <a:off x="7118845" y="4307608"/>
            <a:ext cx="135392" cy="13282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6" name="Straight Connector 15"/>
          <p:cNvCxnSpPr/>
          <p:nvPr/>
        </p:nvCxnSpPr>
        <p:spPr>
          <a:xfrm flipH="1">
            <a:off x="7467273" y="3796199"/>
            <a:ext cx="2430634" cy="22701"/>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7511021" y="3752485"/>
            <a:ext cx="135392" cy="13282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3" name="Content Placeholder 2"/>
          <p:cNvPicPr>
            <a:picLocks noChangeAspect="1"/>
          </p:cNvPicPr>
          <p:nvPr/>
        </p:nvPicPr>
        <p:blipFill rotWithShape="1">
          <a:blip r:embed="rId3">
            <a:extLst>
              <a:ext uri="{28A0092B-C50C-407E-A947-70E740481C1C}">
                <a14:useLocalDpi xmlns:a14="http://schemas.microsoft.com/office/drawing/2010/main" val="0"/>
              </a:ext>
            </a:extLst>
          </a:blip>
          <a:srcRect l="70671" t="18485" r="9378" b="33828"/>
          <a:stretch/>
        </p:blipFill>
        <p:spPr>
          <a:xfrm>
            <a:off x="6232921" y="2610918"/>
            <a:ext cx="1380394" cy="2420945"/>
          </a:xfrm>
          <a:prstGeom prst="rect">
            <a:avLst/>
          </a:prstGeom>
        </p:spPr>
      </p:pic>
      <p:sp>
        <p:nvSpPr>
          <p:cNvPr id="4" name="TextBox 4">
            <a:extLst>
              <a:ext uri="{FF2B5EF4-FFF2-40B4-BE49-F238E27FC236}">
                <a16:creationId xmlns:a16="http://schemas.microsoft.com/office/drawing/2014/main" id="{93A93916-FCBA-63C7-BCDD-1C6DD4C23EBE}"/>
              </a:ext>
            </a:extLst>
          </p:cNvPr>
          <p:cNvSpPr txBox="1">
            <a:spLocks noChangeArrowheads="1"/>
          </p:cNvSpPr>
          <p:nvPr/>
        </p:nvSpPr>
        <p:spPr bwMode="auto">
          <a:xfrm>
            <a:off x="675542" y="2583229"/>
            <a:ext cx="401075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Ø"/>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Courier New" panose="02070309020205020404" pitchFamily="49" charset="0"/>
              <a:buChar char="o"/>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ctr" eaLnBrk="1" hangingPunct="1">
              <a:spcBef>
                <a:spcPct val="0"/>
              </a:spcBef>
              <a:buFontTx/>
              <a:buNone/>
            </a:pPr>
            <a:r>
              <a:rPr lang="en-CA" altLang="en-US" sz="2600" dirty="0">
                <a:solidFill>
                  <a:srgbClr val="002060"/>
                </a:solidFill>
              </a:rPr>
              <a:t>Body</a:t>
            </a:r>
          </a:p>
          <a:p>
            <a:pPr algn="ctr" eaLnBrk="1" hangingPunct="1">
              <a:spcBef>
                <a:spcPct val="0"/>
              </a:spcBef>
              <a:buFontTx/>
              <a:buNone/>
            </a:pPr>
            <a:r>
              <a:rPr lang="en-CA" altLang="en-US" sz="2600" dirty="0">
                <a:solidFill>
                  <a:srgbClr val="002060"/>
                </a:solidFill>
              </a:rPr>
              <a:t>Emotions</a:t>
            </a:r>
          </a:p>
          <a:p>
            <a:pPr algn="ctr" eaLnBrk="1" hangingPunct="1">
              <a:spcBef>
                <a:spcPct val="0"/>
              </a:spcBef>
              <a:buFontTx/>
              <a:buNone/>
            </a:pPr>
            <a:r>
              <a:rPr lang="en-CA" altLang="en-US" sz="2600" dirty="0">
                <a:solidFill>
                  <a:srgbClr val="002060"/>
                </a:solidFill>
              </a:rPr>
              <a:t>Mind</a:t>
            </a:r>
          </a:p>
          <a:p>
            <a:pPr algn="ctr" eaLnBrk="1" hangingPunct="1">
              <a:spcBef>
                <a:spcPct val="0"/>
              </a:spcBef>
              <a:buFontTx/>
              <a:buNone/>
            </a:pPr>
            <a:r>
              <a:rPr lang="en-CA" altLang="en-US" sz="2600" dirty="0">
                <a:solidFill>
                  <a:srgbClr val="002060"/>
                </a:solidFill>
              </a:rPr>
              <a:t>Creative Spirit</a:t>
            </a:r>
          </a:p>
        </p:txBody>
      </p:sp>
    </p:spTree>
    <p:extLst>
      <p:ext uri="{BB962C8B-B14F-4D97-AF65-F5344CB8AC3E}">
        <p14:creationId xmlns:p14="http://schemas.microsoft.com/office/powerpoint/2010/main" val="259719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5719795" y="1767914"/>
            <a:ext cx="2479430" cy="3938954"/>
          </a:xfrm>
          <a:prstGeom prst="ellipse">
            <a:avLst/>
          </a:prstGeom>
          <a:pattFill prst="pct5">
            <a:fgClr>
              <a:srgbClr val="238099"/>
            </a:fgClr>
            <a:bgClr>
              <a:schemeClr val="bg1"/>
            </a:bgClr>
          </a:pattFill>
          <a:ln w="57150">
            <a:solidFill>
              <a:srgbClr val="238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itle 4">
            <a:extLst>
              <a:ext uri="{FF2B5EF4-FFF2-40B4-BE49-F238E27FC236}">
                <a16:creationId xmlns:a16="http://schemas.microsoft.com/office/drawing/2014/main" id="{6CBEA2A4-B4FB-353A-5D32-B504246B759A}"/>
              </a:ext>
            </a:extLst>
          </p:cNvPr>
          <p:cNvSpPr>
            <a:spLocks noGrp="1"/>
          </p:cNvSpPr>
          <p:nvPr>
            <p:ph type="title"/>
          </p:nvPr>
        </p:nvSpPr>
        <p:spPr/>
        <p:txBody>
          <a:bodyPr/>
          <a:lstStyle/>
          <a:p>
            <a:r>
              <a:rPr lang="en-CA" dirty="0"/>
              <a:t>The Human Energy Fields</a:t>
            </a:r>
          </a:p>
        </p:txBody>
      </p:sp>
      <p:sp>
        <p:nvSpPr>
          <p:cNvPr id="40" name="TextBox 39"/>
          <p:cNvSpPr txBox="1"/>
          <p:nvPr/>
        </p:nvSpPr>
        <p:spPr>
          <a:xfrm>
            <a:off x="9829800" y="2964190"/>
            <a:ext cx="1630575" cy="400110"/>
          </a:xfrm>
          <a:prstGeom prst="rect">
            <a:avLst/>
          </a:prstGeom>
          <a:noFill/>
        </p:spPr>
        <p:txBody>
          <a:bodyPr wrap="none" rtlCol="0">
            <a:spAutoFit/>
          </a:bodyPr>
          <a:lstStyle/>
          <a:p>
            <a:r>
              <a:rPr lang="en-CA" sz="2000" b="1" dirty="0">
                <a:solidFill>
                  <a:srgbClr val="238099"/>
                </a:solidFill>
                <a:latin typeface="Verdana" panose="020B0604030504040204" pitchFamily="34" charset="0"/>
                <a:ea typeface="Verdana" panose="020B0604030504040204" pitchFamily="34" charset="0"/>
              </a:rPr>
              <a:t>Emotional</a:t>
            </a:r>
            <a:endParaRPr lang="en-CA" sz="2000" dirty="0">
              <a:solidFill>
                <a:srgbClr val="238099"/>
              </a:solidFill>
              <a:latin typeface="Verdana" panose="020B0604030504040204" pitchFamily="34" charset="0"/>
              <a:ea typeface="Verdana" panose="020B0604030504040204" pitchFamily="34" charset="0"/>
            </a:endParaRPr>
          </a:p>
        </p:txBody>
      </p:sp>
      <p:sp>
        <p:nvSpPr>
          <p:cNvPr id="27" name="Oval 26"/>
          <p:cNvSpPr/>
          <p:nvPr/>
        </p:nvSpPr>
        <p:spPr>
          <a:xfrm>
            <a:off x="7816226" y="3104932"/>
            <a:ext cx="135392" cy="132829"/>
          </a:xfrm>
          <a:prstGeom prst="ellipse">
            <a:avLst/>
          </a:prstGeom>
          <a:solidFill>
            <a:srgbClr val="238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9" name="Straight Connector 18"/>
          <p:cNvCxnSpPr>
            <a:stCxn id="40" idx="1"/>
          </p:cNvCxnSpPr>
          <p:nvPr/>
        </p:nvCxnSpPr>
        <p:spPr>
          <a:xfrm flipH="1">
            <a:off x="7911964" y="3164245"/>
            <a:ext cx="1917836" cy="14205"/>
          </a:xfrm>
          <a:prstGeom prst="line">
            <a:avLst/>
          </a:prstGeom>
          <a:ln w="57150">
            <a:solidFill>
              <a:srgbClr val="238099"/>
            </a:solidFill>
          </a:ln>
        </p:spPr>
        <p:style>
          <a:lnRef idx="1">
            <a:schemeClr val="accent1"/>
          </a:lnRef>
          <a:fillRef idx="0">
            <a:schemeClr val="accent1"/>
          </a:fillRef>
          <a:effectRef idx="0">
            <a:schemeClr val="accent1"/>
          </a:effectRef>
          <a:fontRef idx="minor">
            <a:schemeClr val="tx1"/>
          </a:fontRef>
        </p:style>
      </p:cxnSp>
      <p:pic>
        <p:nvPicPr>
          <p:cNvPr id="53" name="Content Placeholder 2"/>
          <p:cNvPicPr>
            <a:picLocks noChangeAspect="1"/>
          </p:cNvPicPr>
          <p:nvPr/>
        </p:nvPicPr>
        <p:blipFill rotWithShape="1">
          <a:blip r:embed="rId3">
            <a:extLst>
              <a:ext uri="{28A0092B-C50C-407E-A947-70E740481C1C}">
                <a14:useLocalDpi xmlns:a14="http://schemas.microsoft.com/office/drawing/2010/main" val="0"/>
              </a:ext>
            </a:extLst>
          </a:blip>
          <a:srcRect l="70671" t="18485" r="9378" b="33828"/>
          <a:stretch/>
        </p:blipFill>
        <p:spPr>
          <a:xfrm>
            <a:off x="6310742" y="2526918"/>
            <a:ext cx="1380394" cy="2420945"/>
          </a:xfrm>
          <a:prstGeom prst="rect">
            <a:avLst/>
          </a:prstGeom>
        </p:spPr>
      </p:pic>
      <p:sp>
        <p:nvSpPr>
          <p:cNvPr id="4" name="TextBox 4">
            <a:extLst>
              <a:ext uri="{FF2B5EF4-FFF2-40B4-BE49-F238E27FC236}">
                <a16:creationId xmlns:a16="http://schemas.microsoft.com/office/drawing/2014/main" id="{6FD36D29-B3A0-945F-56F0-928CD10FBA7C}"/>
              </a:ext>
            </a:extLst>
          </p:cNvPr>
          <p:cNvSpPr txBox="1">
            <a:spLocks noChangeArrowheads="1"/>
          </p:cNvSpPr>
          <p:nvPr/>
        </p:nvSpPr>
        <p:spPr bwMode="auto">
          <a:xfrm>
            <a:off x="675542" y="2583229"/>
            <a:ext cx="401075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Ø"/>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Courier New" panose="02070309020205020404" pitchFamily="49" charset="0"/>
              <a:buChar char="o"/>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ctr" eaLnBrk="1" hangingPunct="1">
              <a:spcBef>
                <a:spcPct val="0"/>
              </a:spcBef>
              <a:buFontTx/>
              <a:buNone/>
            </a:pPr>
            <a:r>
              <a:rPr lang="en-CA" altLang="en-US" sz="2600" dirty="0">
                <a:solidFill>
                  <a:srgbClr val="002060"/>
                </a:solidFill>
              </a:rPr>
              <a:t>Body</a:t>
            </a:r>
          </a:p>
          <a:p>
            <a:pPr algn="ctr" eaLnBrk="1" hangingPunct="1">
              <a:spcBef>
                <a:spcPct val="0"/>
              </a:spcBef>
              <a:buFontTx/>
              <a:buNone/>
            </a:pPr>
            <a:r>
              <a:rPr lang="en-CA" altLang="en-US" sz="2600" dirty="0">
                <a:solidFill>
                  <a:srgbClr val="002060"/>
                </a:solidFill>
              </a:rPr>
              <a:t>Emotions</a:t>
            </a:r>
          </a:p>
          <a:p>
            <a:pPr algn="ctr" eaLnBrk="1" hangingPunct="1">
              <a:spcBef>
                <a:spcPct val="0"/>
              </a:spcBef>
              <a:buFontTx/>
              <a:buNone/>
            </a:pPr>
            <a:r>
              <a:rPr lang="en-CA" altLang="en-US" sz="2600" dirty="0">
                <a:solidFill>
                  <a:srgbClr val="002060"/>
                </a:solidFill>
              </a:rPr>
              <a:t>Mind</a:t>
            </a:r>
          </a:p>
          <a:p>
            <a:pPr algn="ctr" eaLnBrk="1" hangingPunct="1">
              <a:spcBef>
                <a:spcPct val="0"/>
              </a:spcBef>
              <a:buFontTx/>
              <a:buNone/>
            </a:pPr>
            <a:r>
              <a:rPr lang="en-CA" altLang="en-US" sz="2600" dirty="0">
                <a:solidFill>
                  <a:srgbClr val="002060"/>
                </a:solidFill>
              </a:rPr>
              <a:t>Creative Spirit</a:t>
            </a:r>
          </a:p>
        </p:txBody>
      </p:sp>
    </p:spTree>
    <p:extLst>
      <p:ext uri="{BB962C8B-B14F-4D97-AF65-F5344CB8AC3E}">
        <p14:creationId xmlns:p14="http://schemas.microsoft.com/office/powerpoint/2010/main" val="2698132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336721-1C50-CAAC-5588-32D5DBC37DBA}"/>
              </a:ext>
            </a:extLst>
          </p:cNvPr>
          <p:cNvSpPr>
            <a:spLocks noGrp="1"/>
          </p:cNvSpPr>
          <p:nvPr>
            <p:ph type="title"/>
          </p:nvPr>
        </p:nvSpPr>
        <p:spPr/>
        <p:txBody>
          <a:bodyPr/>
          <a:lstStyle/>
          <a:p>
            <a:r>
              <a:rPr lang="en-CA" dirty="0"/>
              <a:t>The Human Energy Fields</a:t>
            </a:r>
          </a:p>
        </p:txBody>
      </p:sp>
      <p:sp>
        <p:nvSpPr>
          <p:cNvPr id="36" name="Oval 35"/>
          <p:cNvSpPr/>
          <p:nvPr/>
        </p:nvSpPr>
        <p:spPr>
          <a:xfrm>
            <a:off x="5301763" y="1562276"/>
            <a:ext cx="3288322" cy="4774223"/>
          </a:xfrm>
          <a:prstGeom prst="ellipse">
            <a:avLst/>
          </a:prstGeom>
          <a:pattFill prst="pct10">
            <a:fgClr>
              <a:srgbClr val="0070C0"/>
            </a:fgClr>
            <a:bgClr>
              <a:schemeClr val="bg1"/>
            </a:bgClr>
          </a:patt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TextBox 38"/>
          <p:cNvSpPr txBox="1"/>
          <p:nvPr/>
        </p:nvSpPr>
        <p:spPr>
          <a:xfrm>
            <a:off x="9829800" y="2215036"/>
            <a:ext cx="1874520" cy="677108"/>
          </a:xfrm>
          <a:prstGeom prst="rect">
            <a:avLst/>
          </a:prstGeom>
          <a:noFill/>
        </p:spPr>
        <p:txBody>
          <a:bodyPr wrap="square" rtlCol="0">
            <a:spAutoFit/>
          </a:bodyPr>
          <a:lstStyle/>
          <a:p>
            <a:r>
              <a:rPr lang="en-CA" sz="2000" b="1" dirty="0">
                <a:solidFill>
                  <a:srgbClr val="0070C0"/>
                </a:solidFill>
                <a:latin typeface="Verdana" panose="020B0604030504040204" pitchFamily="34" charset="0"/>
                <a:ea typeface="Verdana" panose="020B0604030504040204" pitchFamily="34" charset="0"/>
              </a:rPr>
              <a:t>Intellectual</a:t>
            </a:r>
          </a:p>
          <a:p>
            <a:endParaRPr lang="en-CA" dirty="0"/>
          </a:p>
        </p:txBody>
      </p:sp>
      <p:sp>
        <p:nvSpPr>
          <p:cNvPr id="14" name="Oval 13"/>
          <p:cNvSpPr/>
          <p:nvPr/>
        </p:nvSpPr>
        <p:spPr>
          <a:xfrm>
            <a:off x="7118845" y="4307608"/>
            <a:ext cx="135392" cy="13282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Oval 27"/>
          <p:cNvSpPr/>
          <p:nvPr/>
        </p:nvSpPr>
        <p:spPr>
          <a:xfrm>
            <a:off x="7950140" y="2396922"/>
            <a:ext cx="135392" cy="132829"/>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1" name="Straight Connector 30"/>
          <p:cNvCxnSpPr/>
          <p:nvPr/>
        </p:nvCxnSpPr>
        <p:spPr>
          <a:xfrm flipH="1">
            <a:off x="8088937" y="2453054"/>
            <a:ext cx="1740863" cy="2070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53" name="Content Placeholder 2"/>
          <p:cNvPicPr>
            <a:picLocks noChangeAspect="1"/>
          </p:cNvPicPr>
          <p:nvPr/>
        </p:nvPicPr>
        <p:blipFill rotWithShape="1">
          <a:blip r:embed="rId3">
            <a:extLst>
              <a:ext uri="{28A0092B-C50C-407E-A947-70E740481C1C}">
                <a14:useLocalDpi xmlns:a14="http://schemas.microsoft.com/office/drawing/2010/main" val="0"/>
              </a:ext>
            </a:extLst>
          </a:blip>
          <a:srcRect l="70671" t="18485" r="9378" b="33828"/>
          <a:stretch/>
        </p:blipFill>
        <p:spPr>
          <a:xfrm>
            <a:off x="6222664" y="2574197"/>
            <a:ext cx="1380394" cy="2420945"/>
          </a:xfrm>
          <a:prstGeom prst="rect">
            <a:avLst/>
          </a:prstGeom>
        </p:spPr>
      </p:pic>
      <p:sp>
        <p:nvSpPr>
          <p:cNvPr id="4" name="TextBox 4">
            <a:extLst>
              <a:ext uri="{FF2B5EF4-FFF2-40B4-BE49-F238E27FC236}">
                <a16:creationId xmlns:a16="http://schemas.microsoft.com/office/drawing/2014/main" id="{678A8269-DB4B-9E28-534A-67E1F99D0C52}"/>
              </a:ext>
            </a:extLst>
          </p:cNvPr>
          <p:cNvSpPr txBox="1">
            <a:spLocks noChangeArrowheads="1"/>
          </p:cNvSpPr>
          <p:nvPr/>
        </p:nvSpPr>
        <p:spPr bwMode="auto">
          <a:xfrm>
            <a:off x="675542" y="2583229"/>
            <a:ext cx="401075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Ø"/>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Courier New" panose="02070309020205020404" pitchFamily="49" charset="0"/>
              <a:buChar char="o"/>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ctr" eaLnBrk="1" hangingPunct="1">
              <a:spcBef>
                <a:spcPct val="0"/>
              </a:spcBef>
              <a:buFontTx/>
              <a:buNone/>
            </a:pPr>
            <a:r>
              <a:rPr lang="en-CA" altLang="en-US" sz="2600" dirty="0">
                <a:solidFill>
                  <a:srgbClr val="002060"/>
                </a:solidFill>
              </a:rPr>
              <a:t>Body</a:t>
            </a:r>
          </a:p>
          <a:p>
            <a:pPr algn="ctr" eaLnBrk="1" hangingPunct="1">
              <a:spcBef>
                <a:spcPct val="0"/>
              </a:spcBef>
              <a:buFontTx/>
              <a:buNone/>
            </a:pPr>
            <a:r>
              <a:rPr lang="en-CA" altLang="en-US" sz="2600" dirty="0">
                <a:solidFill>
                  <a:srgbClr val="002060"/>
                </a:solidFill>
              </a:rPr>
              <a:t>Emotions</a:t>
            </a:r>
          </a:p>
          <a:p>
            <a:pPr algn="ctr" eaLnBrk="1" hangingPunct="1">
              <a:spcBef>
                <a:spcPct val="0"/>
              </a:spcBef>
              <a:buFontTx/>
              <a:buNone/>
            </a:pPr>
            <a:r>
              <a:rPr lang="en-CA" altLang="en-US" sz="2600" dirty="0">
                <a:solidFill>
                  <a:srgbClr val="002060"/>
                </a:solidFill>
              </a:rPr>
              <a:t>Intellectual</a:t>
            </a:r>
          </a:p>
          <a:p>
            <a:pPr algn="ctr" eaLnBrk="1" hangingPunct="1">
              <a:spcBef>
                <a:spcPct val="0"/>
              </a:spcBef>
              <a:buFontTx/>
              <a:buNone/>
            </a:pPr>
            <a:r>
              <a:rPr lang="en-CA" altLang="en-US" sz="2600" dirty="0">
                <a:solidFill>
                  <a:srgbClr val="002060"/>
                </a:solidFill>
              </a:rPr>
              <a:t>Creative Spirit</a:t>
            </a:r>
          </a:p>
        </p:txBody>
      </p:sp>
    </p:spTree>
    <p:extLst>
      <p:ext uri="{BB962C8B-B14F-4D97-AF65-F5344CB8AC3E}">
        <p14:creationId xmlns:p14="http://schemas.microsoft.com/office/powerpoint/2010/main" val="346483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48168-7EA4-A387-7FFA-134573F5F23A}"/>
              </a:ext>
            </a:extLst>
          </p:cNvPr>
          <p:cNvSpPr>
            <a:spLocks noGrp="1"/>
          </p:cNvSpPr>
          <p:nvPr>
            <p:ph type="title"/>
          </p:nvPr>
        </p:nvSpPr>
        <p:spPr>
          <a:xfrm>
            <a:off x="609287" y="110368"/>
            <a:ext cx="10972800" cy="1031784"/>
          </a:xfrm>
        </p:spPr>
        <p:txBody>
          <a:bodyPr/>
          <a:lstStyle/>
          <a:p>
            <a:r>
              <a:rPr lang="en-CA" dirty="0"/>
              <a:t>The Human Energy Fields</a:t>
            </a:r>
          </a:p>
        </p:txBody>
      </p:sp>
      <p:sp>
        <p:nvSpPr>
          <p:cNvPr id="37" name="Oval 36"/>
          <p:cNvSpPr/>
          <p:nvPr/>
        </p:nvSpPr>
        <p:spPr>
          <a:xfrm>
            <a:off x="4913252" y="1238917"/>
            <a:ext cx="4019733" cy="5433646"/>
          </a:xfrm>
          <a:prstGeom prst="ellipse">
            <a:avLst/>
          </a:prstGeom>
          <a:pattFill prst="pct10">
            <a:fgClr>
              <a:srgbClr val="7030A0"/>
            </a:fgClr>
            <a:bgClr>
              <a:schemeClr val="bg1"/>
            </a:bgClr>
          </a:patt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TextBox 37"/>
          <p:cNvSpPr txBox="1"/>
          <p:nvPr/>
        </p:nvSpPr>
        <p:spPr>
          <a:xfrm>
            <a:off x="9879720" y="1497427"/>
            <a:ext cx="1587294" cy="707886"/>
          </a:xfrm>
          <a:prstGeom prst="rect">
            <a:avLst/>
          </a:prstGeom>
          <a:noFill/>
        </p:spPr>
        <p:txBody>
          <a:bodyPr wrap="none" rtlCol="0">
            <a:spAutoFit/>
          </a:bodyPr>
          <a:lstStyle/>
          <a:p>
            <a:r>
              <a:rPr lang="en-CA" sz="2000" b="1" dirty="0">
                <a:solidFill>
                  <a:srgbClr val="7030A0"/>
                </a:solidFill>
                <a:latin typeface="Verdana" panose="020B0604030504040204" pitchFamily="34" charset="0"/>
                <a:ea typeface="Verdana" panose="020B0604030504040204" pitchFamily="34" charset="0"/>
              </a:rPr>
              <a:t>Spiritual/</a:t>
            </a:r>
          </a:p>
          <a:p>
            <a:r>
              <a:rPr lang="en-CA" sz="2000" b="1" dirty="0">
                <a:solidFill>
                  <a:srgbClr val="7030A0"/>
                </a:solidFill>
                <a:latin typeface="Verdana" panose="020B0604030504040204" pitchFamily="34" charset="0"/>
                <a:ea typeface="Verdana" panose="020B0604030504040204" pitchFamily="34" charset="0"/>
              </a:rPr>
              <a:t>Intuitive</a:t>
            </a:r>
          </a:p>
        </p:txBody>
      </p:sp>
      <p:sp>
        <p:nvSpPr>
          <p:cNvPr id="14" name="Oval 13"/>
          <p:cNvSpPr/>
          <p:nvPr/>
        </p:nvSpPr>
        <p:spPr>
          <a:xfrm>
            <a:off x="7118845" y="4307608"/>
            <a:ext cx="135392" cy="13282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Oval 28"/>
          <p:cNvSpPr/>
          <p:nvPr/>
        </p:nvSpPr>
        <p:spPr>
          <a:xfrm>
            <a:off x="7827072" y="1733578"/>
            <a:ext cx="135392" cy="13282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49" name="Straight Connector 48"/>
          <p:cNvCxnSpPr>
            <a:cxnSpLocks/>
          </p:cNvCxnSpPr>
          <p:nvPr/>
        </p:nvCxnSpPr>
        <p:spPr>
          <a:xfrm flipH="1">
            <a:off x="7894768" y="1783328"/>
            <a:ext cx="2115506"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pic>
        <p:nvPicPr>
          <p:cNvPr id="53" name="Content Placeholder 2"/>
          <p:cNvPicPr>
            <a:picLocks noChangeAspect="1"/>
          </p:cNvPicPr>
          <p:nvPr/>
        </p:nvPicPr>
        <p:blipFill rotWithShape="1">
          <a:blip r:embed="rId3">
            <a:extLst>
              <a:ext uri="{28A0092B-C50C-407E-A947-70E740481C1C}">
                <a14:useLocalDpi xmlns:a14="http://schemas.microsoft.com/office/drawing/2010/main" val="0"/>
              </a:ext>
            </a:extLst>
          </a:blip>
          <a:srcRect l="70671" t="18485" r="9378" b="33828"/>
          <a:stretch/>
        </p:blipFill>
        <p:spPr>
          <a:xfrm>
            <a:off x="6232921" y="2610918"/>
            <a:ext cx="1380394" cy="2420945"/>
          </a:xfrm>
          <a:prstGeom prst="rect">
            <a:avLst/>
          </a:prstGeom>
        </p:spPr>
      </p:pic>
      <p:sp>
        <p:nvSpPr>
          <p:cNvPr id="4" name="TextBox 4">
            <a:extLst>
              <a:ext uri="{FF2B5EF4-FFF2-40B4-BE49-F238E27FC236}">
                <a16:creationId xmlns:a16="http://schemas.microsoft.com/office/drawing/2014/main" id="{F4F7A489-CDF8-D04B-86E0-FF1780F9D3A9}"/>
              </a:ext>
            </a:extLst>
          </p:cNvPr>
          <p:cNvSpPr txBox="1">
            <a:spLocks noChangeArrowheads="1"/>
          </p:cNvSpPr>
          <p:nvPr/>
        </p:nvSpPr>
        <p:spPr bwMode="auto">
          <a:xfrm>
            <a:off x="675542" y="2583229"/>
            <a:ext cx="401075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Ø"/>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Courier New" panose="02070309020205020404" pitchFamily="49" charset="0"/>
              <a:buChar char="o"/>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ctr" eaLnBrk="1" hangingPunct="1">
              <a:spcBef>
                <a:spcPct val="0"/>
              </a:spcBef>
              <a:buFontTx/>
              <a:buNone/>
            </a:pPr>
            <a:r>
              <a:rPr lang="en-CA" altLang="en-US" sz="2600" dirty="0">
                <a:solidFill>
                  <a:srgbClr val="002060"/>
                </a:solidFill>
              </a:rPr>
              <a:t>Body</a:t>
            </a:r>
          </a:p>
          <a:p>
            <a:pPr algn="ctr" eaLnBrk="1" hangingPunct="1">
              <a:spcBef>
                <a:spcPct val="0"/>
              </a:spcBef>
              <a:buFontTx/>
              <a:buNone/>
            </a:pPr>
            <a:r>
              <a:rPr lang="en-CA" altLang="en-US" sz="2600" dirty="0">
                <a:solidFill>
                  <a:srgbClr val="002060"/>
                </a:solidFill>
              </a:rPr>
              <a:t>Emotions</a:t>
            </a:r>
          </a:p>
          <a:p>
            <a:pPr algn="ctr" eaLnBrk="1" hangingPunct="1">
              <a:spcBef>
                <a:spcPct val="0"/>
              </a:spcBef>
              <a:buFontTx/>
              <a:buNone/>
            </a:pPr>
            <a:r>
              <a:rPr lang="en-CA" altLang="en-US" sz="2600" dirty="0">
                <a:solidFill>
                  <a:srgbClr val="002060"/>
                </a:solidFill>
              </a:rPr>
              <a:t>Mind</a:t>
            </a:r>
          </a:p>
          <a:p>
            <a:pPr algn="ctr" eaLnBrk="1" hangingPunct="1">
              <a:spcBef>
                <a:spcPct val="0"/>
              </a:spcBef>
              <a:buFontTx/>
              <a:buNone/>
            </a:pPr>
            <a:r>
              <a:rPr lang="en-CA" altLang="en-US" sz="2600" dirty="0">
                <a:solidFill>
                  <a:srgbClr val="002060"/>
                </a:solidFill>
              </a:rPr>
              <a:t>Creative Spirit</a:t>
            </a:r>
          </a:p>
        </p:txBody>
      </p:sp>
    </p:spTree>
    <p:extLst>
      <p:ext uri="{BB962C8B-B14F-4D97-AF65-F5344CB8AC3E}">
        <p14:creationId xmlns:p14="http://schemas.microsoft.com/office/powerpoint/2010/main" val="3751395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Content Placeholder 2"/>
          <p:cNvPicPr>
            <a:picLocks noChangeAspect="1"/>
          </p:cNvPicPr>
          <p:nvPr/>
        </p:nvPicPr>
        <p:blipFill rotWithShape="1">
          <a:blip r:embed="rId3">
            <a:extLst>
              <a:ext uri="{28A0092B-C50C-407E-A947-70E740481C1C}">
                <a14:useLocalDpi xmlns:a14="http://schemas.microsoft.com/office/drawing/2010/main" val="0"/>
              </a:ext>
            </a:extLst>
          </a:blip>
          <a:srcRect l="70671" t="18485" r="9378" b="33828"/>
          <a:stretch/>
        </p:blipFill>
        <p:spPr>
          <a:xfrm>
            <a:off x="6177140" y="2738914"/>
            <a:ext cx="1380394" cy="2420945"/>
          </a:xfrm>
          <a:prstGeom prst="rect">
            <a:avLst/>
          </a:prstGeom>
        </p:spPr>
      </p:pic>
      <p:sp>
        <p:nvSpPr>
          <p:cNvPr id="6" name="Title 5">
            <a:extLst>
              <a:ext uri="{FF2B5EF4-FFF2-40B4-BE49-F238E27FC236}">
                <a16:creationId xmlns:a16="http://schemas.microsoft.com/office/drawing/2014/main" id="{4551FE9B-BEB1-A01A-722A-3FC5D44250CA}"/>
              </a:ext>
            </a:extLst>
          </p:cNvPr>
          <p:cNvSpPr>
            <a:spLocks noGrp="1"/>
          </p:cNvSpPr>
          <p:nvPr>
            <p:ph type="title"/>
          </p:nvPr>
        </p:nvSpPr>
        <p:spPr>
          <a:xfrm>
            <a:off x="609600" y="152684"/>
            <a:ext cx="10972800" cy="1006239"/>
          </a:xfrm>
        </p:spPr>
        <p:txBody>
          <a:bodyPr/>
          <a:lstStyle/>
          <a:p>
            <a:r>
              <a:rPr lang="en-CA" dirty="0"/>
              <a:t>The Human Energy Fields</a:t>
            </a:r>
          </a:p>
        </p:txBody>
      </p:sp>
      <p:sp>
        <p:nvSpPr>
          <p:cNvPr id="3" name="TextBox 4"/>
          <p:cNvSpPr txBox="1">
            <a:spLocks noChangeArrowheads="1"/>
          </p:cNvSpPr>
          <p:nvPr/>
        </p:nvSpPr>
        <p:spPr bwMode="auto">
          <a:xfrm>
            <a:off x="675542" y="2583229"/>
            <a:ext cx="401075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Ø"/>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Courier New" panose="02070309020205020404" pitchFamily="49" charset="0"/>
              <a:buChar char="o"/>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ctr" eaLnBrk="1" hangingPunct="1">
              <a:spcBef>
                <a:spcPct val="0"/>
              </a:spcBef>
              <a:buFontTx/>
              <a:buNone/>
            </a:pPr>
            <a:r>
              <a:rPr lang="en-CA" altLang="en-US" sz="2600" dirty="0">
                <a:solidFill>
                  <a:srgbClr val="002060"/>
                </a:solidFill>
              </a:rPr>
              <a:t>Body</a:t>
            </a:r>
          </a:p>
          <a:p>
            <a:pPr algn="ctr" eaLnBrk="1" hangingPunct="1">
              <a:spcBef>
                <a:spcPct val="0"/>
              </a:spcBef>
              <a:buFontTx/>
              <a:buNone/>
            </a:pPr>
            <a:r>
              <a:rPr lang="en-CA" altLang="en-US" sz="2600" dirty="0">
                <a:solidFill>
                  <a:srgbClr val="002060"/>
                </a:solidFill>
              </a:rPr>
              <a:t>Emotions</a:t>
            </a:r>
          </a:p>
          <a:p>
            <a:pPr algn="ctr" eaLnBrk="1" hangingPunct="1">
              <a:spcBef>
                <a:spcPct val="0"/>
              </a:spcBef>
              <a:buFontTx/>
              <a:buNone/>
            </a:pPr>
            <a:r>
              <a:rPr lang="en-CA" altLang="en-US" sz="2600" dirty="0">
                <a:solidFill>
                  <a:srgbClr val="002060"/>
                </a:solidFill>
              </a:rPr>
              <a:t>Mind</a:t>
            </a:r>
          </a:p>
          <a:p>
            <a:pPr algn="ctr" eaLnBrk="1" hangingPunct="1">
              <a:spcBef>
                <a:spcPct val="0"/>
              </a:spcBef>
              <a:buFontTx/>
              <a:buNone/>
            </a:pPr>
            <a:r>
              <a:rPr lang="en-CA" altLang="en-US" sz="2600" dirty="0">
                <a:solidFill>
                  <a:srgbClr val="002060"/>
                </a:solidFill>
              </a:rPr>
              <a:t>Creative Spirit</a:t>
            </a:r>
          </a:p>
        </p:txBody>
      </p:sp>
      <p:sp>
        <p:nvSpPr>
          <p:cNvPr id="5" name="TextBox 4"/>
          <p:cNvSpPr txBox="1"/>
          <p:nvPr/>
        </p:nvSpPr>
        <p:spPr>
          <a:xfrm>
            <a:off x="9847823" y="3595801"/>
            <a:ext cx="1196161" cy="584775"/>
          </a:xfrm>
          <a:prstGeom prst="rect">
            <a:avLst/>
          </a:prstGeom>
          <a:noFill/>
        </p:spPr>
        <p:txBody>
          <a:bodyPr wrap="none" rtlCol="0">
            <a:spAutoFit/>
          </a:bodyPr>
          <a:lstStyle/>
          <a:p>
            <a:r>
              <a:rPr lang="en-CA" sz="2000" b="1" dirty="0">
                <a:ln>
                  <a:solidFill>
                    <a:srgbClr val="238099"/>
                  </a:solidFill>
                </a:ln>
                <a:solidFill>
                  <a:srgbClr val="FFFF00"/>
                </a:solidFill>
                <a:latin typeface="Verdana" panose="020B0604030504040204" pitchFamily="34" charset="0"/>
                <a:ea typeface="Verdana" panose="020B0604030504040204" pitchFamily="34" charset="0"/>
              </a:rPr>
              <a:t>Etheric</a:t>
            </a:r>
          </a:p>
          <a:p>
            <a:endParaRPr lang="en-CA" sz="1200" b="1" dirty="0"/>
          </a:p>
        </p:txBody>
      </p:sp>
      <p:sp>
        <p:nvSpPr>
          <p:cNvPr id="34" name="Oval 33"/>
          <p:cNvSpPr/>
          <p:nvPr/>
        </p:nvSpPr>
        <p:spPr>
          <a:xfrm>
            <a:off x="6048535" y="2240297"/>
            <a:ext cx="1705706" cy="3290033"/>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noFill/>
            </a:endParaRPr>
          </a:p>
        </p:txBody>
      </p:sp>
      <p:sp>
        <p:nvSpPr>
          <p:cNvPr id="35" name="Oval 34"/>
          <p:cNvSpPr/>
          <p:nvPr/>
        </p:nvSpPr>
        <p:spPr>
          <a:xfrm>
            <a:off x="5706209" y="1979910"/>
            <a:ext cx="2479430" cy="3938954"/>
          </a:xfrm>
          <a:prstGeom prst="ellipse">
            <a:avLst/>
          </a:prstGeom>
          <a:noFill/>
          <a:ln w="57150">
            <a:solidFill>
              <a:srgbClr val="238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Oval 35"/>
          <p:cNvSpPr/>
          <p:nvPr/>
        </p:nvSpPr>
        <p:spPr>
          <a:xfrm>
            <a:off x="5301763" y="1562276"/>
            <a:ext cx="3288322" cy="4774223"/>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Oval 36"/>
          <p:cNvSpPr/>
          <p:nvPr/>
        </p:nvSpPr>
        <p:spPr>
          <a:xfrm>
            <a:off x="4913252" y="1238917"/>
            <a:ext cx="4019733" cy="5433646"/>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TextBox 37"/>
          <p:cNvSpPr txBox="1"/>
          <p:nvPr/>
        </p:nvSpPr>
        <p:spPr>
          <a:xfrm>
            <a:off x="9847823" y="1349251"/>
            <a:ext cx="1587294" cy="707886"/>
          </a:xfrm>
          <a:prstGeom prst="rect">
            <a:avLst/>
          </a:prstGeom>
          <a:noFill/>
        </p:spPr>
        <p:txBody>
          <a:bodyPr wrap="none" rtlCol="0">
            <a:spAutoFit/>
          </a:bodyPr>
          <a:lstStyle/>
          <a:p>
            <a:r>
              <a:rPr lang="en-CA" sz="2000" b="1" dirty="0">
                <a:solidFill>
                  <a:srgbClr val="7030A0"/>
                </a:solidFill>
                <a:latin typeface="Verdana" panose="020B0604030504040204" pitchFamily="34" charset="0"/>
                <a:ea typeface="Verdana" panose="020B0604030504040204" pitchFamily="34" charset="0"/>
              </a:rPr>
              <a:t>Spiritual/</a:t>
            </a:r>
          </a:p>
          <a:p>
            <a:r>
              <a:rPr lang="en-CA" sz="2000" b="1" dirty="0">
                <a:solidFill>
                  <a:srgbClr val="7030A0"/>
                </a:solidFill>
                <a:latin typeface="Verdana" panose="020B0604030504040204" pitchFamily="34" charset="0"/>
                <a:ea typeface="Verdana" panose="020B0604030504040204" pitchFamily="34" charset="0"/>
              </a:rPr>
              <a:t>Intuitive</a:t>
            </a:r>
          </a:p>
        </p:txBody>
      </p:sp>
      <p:sp>
        <p:nvSpPr>
          <p:cNvPr id="39" name="TextBox 38"/>
          <p:cNvSpPr txBox="1"/>
          <p:nvPr/>
        </p:nvSpPr>
        <p:spPr>
          <a:xfrm>
            <a:off x="9829800" y="2215036"/>
            <a:ext cx="2020751" cy="677108"/>
          </a:xfrm>
          <a:prstGeom prst="rect">
            <a:avLst/>
          </a:prstGeom>
          <a:noFill/>
        </p:spPr>
        <p:txBody>
          <a:bodyPr wrap="square" rtlCol="0">
            <a:spAutoFit/>
          </a:bodyPr>
          <a:lstStyle/>
          <a:p>
            <a:r>
              <a:rPr lang="en-CA" sz="2000" b="1" dirty="0">
                <a:solidFill>
                  <a:srgbClr val="0070C0"/>
                </a:solidFill>
                <a:latin typeface="Verdana" panose="020B0604030504040204" pitchFamily="34" charset="0"/>
                <a:ea typeface="Verdana" panose="020B0604030504040204" pitchFamily="34" charset="0"/>
              </a:rPr>
              <a:t>Intellectual</a:t>
            </a:r>
          </a:p>
          <a:p>
            <a:endParaRPr lang="en-CA" dirty="0"/>
          </a:p>
        </p:txBody>
      </p:sp>
      <p:sp>
        <p:nvSpPr>
          <p:cNvPr id="40" name="TextBox 39"/>
          <p:cNvSpPr txBox="1"/>
          <p:nvPr/>
        </p:nvSpPr>
        <p:spPr>
          <a:xfrm>
            <a:off x="9829800" y="2964190"/>
            <a:ext cx="1630575" cy="400110"/>
          </a:xfrm>
          <a:prstGeom prst="rect">
            <a:avLst/>
          </a:prstGeom>
          <a:noFill/>
        </p:spPr>
        <p:txBody>
          <a:bodyPr wrap="none" rtlCol="0">
            <a:spAutoFit/>
          </a:bodyPr>
          <a:lstStyle/>
          <a:p>
            <a:r>
              <a:rPr lang="en-CA" sz="2000" b="1" dirty="0">
                <a:solidFill>
                  <a:srgbClr val="238099"/>
                </a:solidFill>
                <a:latin typeface="Verdana" panose="020B0604030504040204" pitchFamily="34" charset="0"/>
                <a:ea typeface="Verdana" panose="020B0604030504040204" pitchFamily="34" charset="0"/>
              </a:rPr>
              <a:t>Emotional</a:t>
            </a:r>
            <a:endParaRPr lang="en-CA" sz="2000" dirty="0">
              <a:solidFill>
                <a:srgbClr val="238099"/>
              </a:solidFill>
              <a:latin typeface="Verdana" panose="020B0604030504040204" pitchFamily="34" charset="0"/>
              <a:ea typeface="Verdana" panose="020B0604030504040204" pitchFamily="34" charset="0"/>
            </a:endParaRPr>
          </a:p>
        </p:txBody>
      </p:sp>
      <p:sp>
        <p:nvSpPr>
          <p:cNvPr id="4" name="TextBox 3"/>
          <p:cNvSpPr txBox="1"/>
          <p:nvPr/>
        </p:nvSpPr>
        <p:spPr>
          <a:xfrm>
            <a:off x="9872592" y="4185222"/>
            <a:ext cx="1372492" cy="400110"/>
          </a:xfrm>
          <a:prstGeom prst="rect">
            <a:avLst/>
          </a:prstGeom>
          <a:noFill/>
        </p:spPr>
        <p:txBody>
          <a:bodyPr wrap="none" rtlCol="0">
            <a:spAutoFit/>
          </a:bodyPr>
          <a:lstStyle/>
          <a:p>
            <a:r>
              <a:rPr lang="en-CA" sz="2000" b="1" dirty="0">
                <a:solidFill>
                  <a:srgbClr val="00B050"/>
                </a:solidFill>
                <a:latin typeface="Verdana" panose="020B0604030504040204" pitchFamily="34" charset="0"/>
                <a:ea typeface="Verdana" panose="020B0604030504040204" pitchFamily="34" charset="0"/>
                <a:cs typeface="Arial" panose="020B0604020202020204" pitchFamily="34" charset="0"/>
              </a:rPr>
              <a:t>Physical</a:t>
            </a:r>
          </a:p>
        </p:txBody>
      </p:sp>
      <p:cxnSp>
        <p:nvCxnSpPr>
          <p:cNvPr id="13" name="Straight Connector 12"/>
          <p:cNvCxnSpPr>
            <a:cxnSpLocks/>
            <a:endCxn id="14" idx="1"/>
          </p:cNvCxnSpPr>
          <p:nvPr/>
        </p:nvCxnSpPr>
        <p:spPr>
          <a:xfrm flipH="1" flipV="1">
            <a:off x="7397799" y="4436344"/>
            <a:ext cx="2474793" cy="754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rot="7962310">
            <a:off x="7232750" y="4355762"/>
            <a:ext cx="164553" cy="1667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6" name="Straight Connector 15"/>
          <p:cNvCxnSpPr>
            <a:cxnSpLocks/>
            <a:endCxn id="26" idx="2"/>
          </p:cNvCxnSpPr>
          <p:nvPr/>
        </p:nvCxnSpPr>
        <p:spPr>
          <a:xfrm flipH="1">
            <a:off x="7546190" y="3788791"/>
            <a:ext cx="2326402" cy="30109"/>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7546190" y="3752485"/>
            <a:ext cx="135392" cy="13282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Oval 26"/>
          <p:cNvSpPr/>
          <p:nvPr/>
        </p:nvSpPr>
        <p:spPr>
          <a:xfrm>
            <a:off x="7816226" y="3104932"/>
            <a:ext cx="135392" cy="132829"/>
          </a:xfrm>
          <a:prstGeom prst="ellipse">
            <a:avLst/>
          </a:prstGeom>
          <a:solidFill>
            <a:srgbClr val="238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Oval 27"/>
          <p:cNvSpPr/>
          <p:nvPr/>
        </p:nvSpPr>
        <p:spPr>
          <a:xfrm>
            <a:off x="7950140" y="2396922"/>
            <a:ext cx="135392" cy="132829"/>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Oval 28"/>
          <p:cNvSpPr/>
          <p:nvPr/>
        </p:nvSpPr>
        <p:spPr>
          <a:xfrm>
            <a:off x="7827072" y="1649354"/>
            <a:ext cx="135392" cy="13282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9" name="Straight Connector 18"/>
          <p:cNvCxnSpPr>
            <a:stCxn id="40" idx="1"/>
          </p:cNvCxnSpPr>
          <p:nvPr/>
        </p:nvCxnSpPr>
        <p:spPr>
          <a:xfrm flipH="1">
            <a:off x="7911964" y="3164245"/>
            <a:ext cx="1917836" cy="14205"/>
          </a:xfrm>
          <a:prstGeom prst="line">
            <a:avLst/>
          </a:prstGeom>
          <a:ln w="57150">
            <a:solidFill>
              <a:srgbClr val="23809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088937" y="2453054"/>
            <a:ext cx="1740863" cy="2070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cxnSpLocks/>
            <a:stCxn id="38" idx="1"/>
            <a:endCxn id="29" idx="2"/>
          </p:cNvCxnSpPr>
          <p:nvPr/>
        </p:nvCxnSpPr>
        <p:spPr>
          <a:xfrm flipH="1">
            <a:off x="7827072" y="1703194"/>
            <a:ext cx="2020751" cy="12575"/>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44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E439F6-0320-42ED-8D52-ACE82D9546F4}"/>
              </a:ext>
            </a:extLst>
          </p:cNvPr>
          <p:cNvPicPr>
            <a:picLocks noChangeAspect="1"/>
          </p:cNvPicPr>
          <p:nvPr/>
        </p:nvPicPr>
        <p:blipFill>
          <a:blip r:embed="rId3"/>
          <a:stretch>
            <a:fillRect/>
          </a:stretch>
        </p:blipFill>
        <p:spPr>
          <a:xfrm>
            <a:off x="856208" y="1099930"/>
            <a:ext cx="4336401" cy="4442957"/>
          </a:xfrm>
          <a:prstGeom prst="rect">
            <a:avLst/>
          </a:prstGeom>
        </p:spPr>
      </p:pic>
      <p:pic>
        <p:nvPicPr>
          <p:cNvPr id="3" name="Picture 2">
            <a:extLst>
              <a:ext uri="{FF2B5EF4-FFF2-40B4-BE49-F238E27FC236}">
                <a16:creationId xmlns:a16="http://schemas.microsoft.com/office/drawing/2014/main" id="{64E22C1C-FCA2-4516-807B-0EE5E7353EC5}"/>
              </a:ext>
            </a:extLst>
          </p:cNvPr>
          <p:cNvPicPr>
            <a:picLocks noChangeAspect="1"/>
          </p:cNvPicPr>
          <p:nvPr/>
        </p:nvPicPr>
        <p:blipFill>
          <a:blip r:embed="rId4"/>
          <a:stretch>
            <a:fillRect/>
          </a:stretch>
        </p:blipFill>
        <p:spPr>
          <a:xfrm>
            <a:off x="7310513" y="1235416"/>
            <a:ext cx="3180134" cy="4442957"/>
          </a:xfrm>
          <a:prstGeom prst="roundRect">
            <a:avLst/>
          </a:prstGeom>
        </p:spPr>
      </p:pic>
      <p:sp>
        <p:nvSpPr>
          <p:cNvPr id="4" name="Arrow: Right 3">
            <a:extLst>
              <a:ext uri="{FF2B5EF4-FFF2-40B4-BE49-F238E27FC236}">
                <a16:creationId xmlns:a16="http://schemas.microsoft.com/office/drawing/2014/main" id="{4F70A9A3-467D-4670-BE6C-476AC7E5BC35}"/>
              </a:ext>
            </a:extLst>
          </p:cNvPr>
          <p:cNvSpPr/>
          <p:nvPr/>
        </p:nvSpPr>
        <p:spPr>
          <a:xfrm>
            <a:off x="5192609" y="3004619"/>
            <a:ext cx="1499738" cy="848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itle 4">
            <a:extLst>
              <a:ext uri="{FF2B5EF4-FFF2-40B4-BE49-F238E27FC236}">
                <a16:creationId xmlns:a16="http://schemas.microsoft.com/office/drawing/2014/main" id="{95DA2F6D-C6EE-342C-CA26-B093B96C922F}"/>
              </a:ext>
            </a:extLst>
          </p:cNvPr>
          <p:cNvSpPr>
            <a:spLocks noGrp="1"/>
          </p:cNvSpPr>
          <p:nvPr>
            <p:ph type="title"/>
          </p:nvPr>
        </p:nvSpPr>
        <p:spPr/>
        <p:txBody>
          <a:bodyPr/>
          <a:lstStyle/>
          <a:p>
            <a:r>
              <a:rPr lang="en-CA" dirty="0"/>
              <a:t>Our Fields Share the Same Space</a:t>
            </a:r>
          </a:p>
        </p:txBody>
      </p:sp>
    </p:spTree>
    <p:extLst>
      <p:ext uri="{BB962C8B-B14F-4D97-AF65-F5344CB8AC3E}">
        <p14:creationId xmlns:p14="http://schemas.microsoft.com/office/powerpoint/2010/main" val="1225285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7A409-5607-5FB1-EB57-848F84BC5AC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D96A5E7-96D5-C62E-B9A7-A68B0B3461B5}"/>
              </a:ext>
            </a:extLst>
          </p:cNvPr>
          <p:cNvSpPr txBox="1"/>
          <p:nvPr/>
        </p:nvSpPr>
        <p:spPr>
          <a:xfrm>
            <a:off x="923497" y="2406596"/>
            <a:ext cx="10345003" cy="1200329"/>
          </a:xfrm>
          <a:prstGeom prst="rect">
            <a:avLst/>
          </a:prstGeom>
          <a:noFill/>
        </p:spPr>
        <p:txBody>
          <a:bodyPr wrap="square">
            <a:spAutoFit/>
          </a:bodyPr>
          <a:lstStyle/>
          <a:p>
            <a:pPr algn="ctr"/>
            <a:r>
              <a:rPr lang="en-CA" sz="3600" cap="none" dirty="0">
                <a:solidFill>
                  <a:srgbClr val="002060"/>
                </a:solidFill>
                <a:latin typeface="Verdana" panose="020B0604030504040204" pitchFamily="34" charset="0"/>
                <a:ea typeface="Verdana" panose="020B0604030504040204" pitchFamily="34" charset="0"/>
                <a:cs typeface="Times New Roman" panose="02020603050405020304" pitchFamily="18" charset="0"/>
              </a:rPr>
              <a:t>Therapeutic Touch</a:t>
            </a:r>
            <a:r>
              <a:rPr lang="en-CA" sz="3600" b="1" baseline="30000" dirty="0">
                <a:solidFill>
                  <a:srgbClr val="002060"/>
                </a:solidFill>
                <a:latin typeface="Verdana" panose="020B0604030504040204" pitchFamily="34" charset="0"/>
                <a:ea typeface="Verdana" panose="020B0604030504040204" pitchFamily="34" charset="0"/>
                <a:cs typeface="Times New Roman" panose="02020603050405020304" pitchFamily="18" charset="0"/>
              </a:rPr>
              <a:t>®</a:t>
            </a:r>
            <a:r>
              <a:rPr lang="en-CA" sz="3600" b="1" dirty="0">
                <a:solidFill>
                  <a:srgbClr val="002060"/>
                </a:solidFill>
                <a:latin typeface="Verdana" panose="020B0604030504040204" pitchFamily="34" charset="0"/>
                <a:ea typeface="Verdana" panose="020B0604030504040204" pitchFamily="34" charset="0"/>
                <a:cs typeface="Times New Roman" panose="02020603050405020304" pitchFamily="18" charset="0"/>
              </a:rPr>
              <a:t> </a:t>
            </a:r>
            <a:br>
              <a:rPr lang="en-CA" sz="3600" cap="none" dirty="0">
                <a:solidFill>
                  <a:srgbClr val="002060"/>
                </a:solidFill>
                <a:latin typeface="Verdana" panose="020B0604030504040204" pitchFamily="34" charset="0"/>
                <a:ea typeface="Verdana" panose="020B0604030504040204" pitchFamily="34" charset="0"/>
              </a:rPr>
            </a:br>
            <a:r>
              <a:rPr lang="en-CA" sz="3600" i="1" cap="none" dirty="0">
                <a:solidFill>
                  <a:srgbClr val="002060"/>
                </a:solidFill>
                <a:latin typeface="Verdana" panose="020B0604030504040204" pitchFamily="34" charset="0"/>
                <a:ea typeface="Verdana" panose="020B0604030504040204" pitchFamily="34" charset="0"/>
              </a:rPr>
              <a:t>A Recognized Complementary Therapy</a:t>
            </a:r>
            <a:endParaRPr lang="en-CA" sz="3600" dirty="0">
              <a:solidFill>
                <a:srgbClr val="002060"/>
              </a:solidFill>
              <a:latin typeface="Verdana" panose="020B0604030504040204" pitchFamily="34" charset="0"/>
              <a:ea typeface="Verdana" panose="020B0604030504040204" pitchFamily="34" charset="0"/>
            </a:endParaRPr>
          </a:p>
        </p:txBody>
      </p:sp>
      <p:sp>
        <p:nvSpPr>
          <p:cNvPr id="10" name="Subtitle 2">
            <a:extLst>
              <a:ext uri="{FF2B5EF4-FFF2-40B4-BE49-F238E27FC236}">
                <a16:creationId xmlns:a16="http://schemas.microsoft.com/office/drawing/2014/main" id="{760AC878-04FA-B21E-9C5B-30C8D33675BC}"/>
              </a:ext>
            </a:extLst>
          </p:cNvPr>
          <p:cNvSpPr txBox="1">
            <a:spLocks/>
          </p:cNvSpPr>
          <p:nvPr/>
        </p:nvSpPr>
        <p:spPr>
          <a:xfrm>
            <a:off x="1751011" y="3851239"/>
            <a:ext cx="8689976" cy="1406561"/>
          </a:xfrm>
          <a:prstGeom prst="rect">
            <a:avLst/>
          </a:prstGeom>
        </p:spPr>
        <p:txBody>
          <a:bodyPr>
            <a:normAutofit/>
          </a:bodyPr>
          <a:lstStyle>
            <a:lvl1pPr marL="342900" indent="-342900" algn="l" defTabSz="914400" rtl="0" eaLnBrk="1" latinLnBrk="0" hangingPunct="1">
              <a:spcBef>
                <a:spcPct val="20000"/>
              </a:spcBef>
              <a:buClr>
                <a:srgbClr val="229EC0"/>
              </a:buClr>
              <a:buFont typeface="Wingdings" panose="05000000000000000000" pitchFamily="2" charset="2"/>
              <a:buChar char="Ø"/>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Clr>
                <a:srgbClr val="229EC0"/>
              </a:buClr>
              <a:buFont typeface="Courier New" panose="02070309020205020404" pitchFamily="49" charset="0"/>
              <a:buChar char="o"/>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endParaRPr lang="en-CA" i="1" dirty="0">
              <a:latin typeface="Georgia" panose="02040502050405020303" pitchFamily="18" charset="0"/>
            </a:endParaRPr>
          </a:p>
          <a:p>
            <a:pPr marL="0" indent="0" algn="ctr">
              <a:buNone/>
            </a:pPr>
            <a:r>
              <a:rPr lang="en-CA" sz="3600" i="1" dirty="0">
                <a:solidFill>
                  <a:srgbClr val="002060"/>
                </a:solidFill>
              </a:rPr>
              <a:t>Healing in the 21</a:t>
            </a:r>
            <a:r>
              <a:rPr lang="en-CA" sz="3600" i="1" baseline="30000" dirty="0">
                <a:solidFill>
                  <a:srgbClr val="002060"/>
                </a:solidFill>
              </a:rPr>
              <a:t>st</a:t>
            </a:r>
            <a:r>
              <a:rPr lang="en-CA" sz="3600" i="1" dirty="0">
                <a:solidFill>
                  <a:srgbClr val="002060"/>
                </a:solidFill>
              </a:rPr>
              <a:t> Century</a:t>
            </a:r>
          </a:p>
          <a:p>
            <a:pPr algn="ctr"/>
            <a:endParaRPr lang="en-CA" i="1" dirty="0">
              <a:latin typeface="Georgia" panose="02040502050405020303" pitchFamily="18" charset="0"/>
            </a:endParaRPr>
          </a:p>
        </p:txBody>
      </p:sp>
      <p:pic>
        <p:nvPicPr>
          <p:cNvPr id="7" name="Picture 6" descr="A close-up of a logo&#10;&#10;AI-generated content may be incorrect.">
            <a:extLst>
              <a:ext uri="{FF2B5EF4-FFF2-40B4-BE49-F238E27FC236}">
                <a16:creationId xmlns:a16="http://schemas.microsoft.com/office/drawing/2014/main" id="{B11B1020-AE7B-2E91-6921-187365324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2584" y="879678"/>
            <a:ext cx="5766828" cy="1182626"/>
          </a:xfrm>
          <a:prstGeom prst="rect">
            <a:avLst/>
          </a:prstGeom>
        </p:spPr>
      </p:pic>
    </p:spTree>
    <p:extLst>
      <p:ext uri="{BB962C8B-B14F-4D97-AF65-F5344CB8AC3E}">
        <p14:creationId xmlns:p14="http://schemas.microsoft.com/office/powerpoint/2010/main" val="1719941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DEF5FA"/>
          </a:solidFill>
        </p:spPr>
        <p:txBody>
          <a:bodyPr>
            <a:normAutofit/>
          </a:bodyPr>
          <a:lstStyle/>
          <a:p>
            <a:r>
              <a:rPr lang="en-CA" dirty="0"/>
              <a:t>Grounding for Ourselves</a:t>
            </a:r>
            <a:endParaRPr lang="en-US" dirty="0"/>
          </a:p>
        </p:txBody>
      </p:sp>
      <p:sp>
        <p:nvSpPr>
          <p:cNvPr id="3" name="Content Placeholder 2"/>
          <p:cNvSpPr>
            <a:spLocks noGrp="1"/>
          </p:cNvSpPr>
          <p:nvPr>
            <p:ph sz="quarter" idx="13"/>
          </p:nvPr>
        </p:nvSpPr>
        <p:spPr>
          <a:xfrm>
            <a:off x="3042285" y="1936524"/>
            <a:ext cx="8601075" cy="1946030"/>
          </a:xfrm>
        </p:spPr>
        <p:txBody>
          <a:bodyPr>
            <a:normAutofit/>
          </a:bodyPr>
          <a:lstStyle/>
          <a:p>
            <a:endParaRPr lang="en-US" dirty="0"/>
          </a:p>
          <a:p>
            <a:pPr marL="0" indent="0">
              <a:buNone/>
            </a:pPr>
            <a:r>
              <a:rPr lang="en-US" sz="2600" dirty="0">
                <a:solidFill>
                  <a:srgbClr val="002060"/>
                </a:solidFill>
              </a:rPr>
              <a:t>Facilitates the flow of energy in, through and out</a:t>
            </a:r>
          </a:p>
          <a:p>
            <a:pPr marL="0" indent="0">
              <a:buNone/>
            </a:pPr>
            <a:r>
              <a:rPr lang="en-US" sz="2600" dirty="0">
                <a:solidFill>
                  <a:srgbClr val="002060"/>
                </a:solidFill>
              </a:rPr>
              <a:t>Anchors us to our environment in time </a:t>
            </a:r>
            <a:r>
              <a:rPr lang="en-US" sz="2800" dirty="0">
                <a:solidFill>
                  <a:srgbClr val="002060"/>
                </a:solidFill>
              </a:rPr>
              <a:t>and space</a:t>
            </a:r>
          </a:p>
          <a:p>
            <a:endParaRPr lang="en-US" dirty="0"/>
          </a:p>
          <a:p>
            <a:endParaRPr lang="en-US" dirty="0"/>
          </a:p>
          <a:p>
            <a:endParaRPr lang="en-US" sz="1800" dirty="0"/>
          </a:p>
          <a:p>
            <a:pPr marL="0" indent="0">
              <a:buNone/>
            </a:pPr>
            <a:endParaRPr lang="en-US" dirty="0"/>
          </a:p>
          <a:p>
            <a:endParaRPr lang="en-US" dirty="0"/>
          </a:p>
        </p:txBody>
      </p:sp>
      <p:pic>
        <p:nvPicPr>
          <p:cNvPr id="5" name="Picture 4" descr="A person sitting under a tree&#10;&#10;Description automatically generated with low confidence">
            <a:extLst>
              <a:ext uri="{FF2B5EF4-FFF2-40B4-BE49-F238E27FC236}">
                <a16:creationId xmlns:a16="http://schemas.microsoft.com/office/drawing/2014/main" id="{AB4B5B1A-A972-45BC-8560-A075FD6C8F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6443" y="1828799"/>
            <a:ext cx="1946030" cy="1946030"/>
          </a:xfrm>
          <a:prstGeom prst="roundRect">
            <a:avLst/>
          </a:prstGeom>
        </p:spPr>
      </p:pic>
      <p:pic>
        <p:nvPicPr>
          <p:cNvPr id="7" name="Picture 6" descr="A person's feet in the sand at the beach&#10;&#10;Description automatically generated with medium confidence">
            <a:extLst>
              <a:ext uri="{FF2B5EF4-FFF2-40B4-BE49-F238E27FC236}">
                <a16:creationId xmlns:a16="http://schemas.microsoft.com/office/drawing/2014/main" id="{68FA847C-ACE9-485A-840F-94D670650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8839" y="3882554"/>
            <a:ext cx="2745653" cy="1600201"/>
          </a:xfrm>
          <a:prstGeom prst="roundRect">
            <a:avLst/>
          </a:prstGeom>
        </p:spPr>
      </p:pic>
      <p:sp>
        <p:nvSpPr>
          <p:cNvPr id="6" name="TextBox 5">
            <a:extLst>
              <a:ext uri="{FF2B5EF4-FFF2-40B4-BE49-F238E27FC236}">
                <a16:creationId xmlns:a16="http://schemas.microsoft.com/office/drawing/2014/main" id="{19D3FDEC-591A-F0D3-177D-2A2F94D8C143}"/>
              </a:ext>
            </a:extLst>
          </p:cNvPr>
          <p:cNvSpPr txBox="1"/>
          <p:nvPr/>
        </p:nvSpPr>
        <p:spPr>
          <a:xfrm>
            <a:off x="849777" y="4401440"/>
            <a:ext cx="5547481" cy="1692771"/>
          </a:xfrm>
          <a:prstGeom prst="rect">
            <a:avLst/>
          </a:prstGeom>
          <a:noFill/>
        </p:spPr>
        <p:txBody>
          <a:bodyPr wrap="none" rtlCol="0">
            <a:spAutoFit/>
          </a:bodyPr>
          <a:lstStyle/>
          <a:p>
            <a:pPr marL="0" indent="0">
              <a:buNone/>
            </a:pPr>
            <a:r>
              <a:rPr lang="en-US" sz="2600" dirty="0">
                <a:solidFill>
                  <a:srgbClr val="002060"/>
                </a:solidFill>
                <a:latin typeface="Verdana" panose="020B0604030504040204" pitchFamily="34" charset="0"/>
                <a:ea typeface="Verdana" panose="020B0604030504040204" pitchFamily="34" charset="0"/>
              </a:rPr>
              <a:t>Present in our body</a:t>
            </a:r>
          </a:p>
          <a:p>
            <a:pPr marL="0" indent="0">
              <a:buNone/>
            </a:pPr>
            <a:r>
              <a:rPr lang="en-US" sz="2600" dirty="0">
                <a:solidFill>
                  <a:srgbClr val="002060"/>
                </a:solidFill>
                <a:latin typeface="Verdana" panose="020B0604030504040204" pitchFamily="34" charset="0"/>
                <a:ea typeface="Verdana" panose="020B0604030504040204" pitchFamily="34" charset="0"/>
              </a:rPr>
              <a:t>Connected to the earth </a:t>
            </a:r>
          </a:p>
          <a:p>
            <a:pPr marL="0" indent="0">
              <a:buNone/>
            </a:pPr>
            <a:endParaRPr lang="en-US" sz="2600" dirty="0">
              <a:solidFill>
                <a:srgbClr val="002060"/>
              </a:solidFill>
              <a:latin typeface="Verdana" panose="020B0604030504040204" pitchFamily="34" charset="0"/>
              <a:ea typeface="Verdana" panose="020B0604030504040204" pitchFamily="34" charset="0"/>
            </a:endParaRPr>
          </a:p>
          <a:p>
            <a:pPr marL="0" indent="0">
              <a:buNone/>
            </a:pPr>
            <a:r>
              <a:rPr lang="en-US" sz="2600" dirty="0">
                <a:solidFill>
                  <a:srgbClr val="002060"/>
                </a:solidFill>
                <a:latin typeface="Verdana" panose="020B0604030504040204" pitchFamily="34" charset="0"/>
                <a:ea typeface="Verdana" panose="020B0604030504040204" pitchFamily="34" charset="0"/>
              </a:rPr>
              <a:t>Provides resilience and strength</a:t>
            </a:r>
          </a:p>
        </p:txBody>
      </p:sp>
      <p:sp>
        <p:nvSpPr>
          <p:cNvPr id="4" name="TextBox 3">
            <a:extLst>
              <a:ext uri="{FF2B5EF4-FFF2-40B4-BE49-F238E27FC236}">
                <a16:creationId xmlns:a16="http://schemas.microsoft.com/office/drawing/2014/main" id="{786FE764-EDF4-1DA6-1ACA-0B55C08D78FB}"/>
              </a:ext>
            </a:extLst>
          </p:cNvPr>
          <p:cNvSpPr txBox="1"/>
          <p:nvPr/>
        </p:nvSpPr>
        <p:spPr>
          <a:xfrm>
            <a:off x="10056339" y="5482755"/>
            <a:ext cx="978153" cy="276999"/>
          </a:xfrm>
          <a:prstGeom prst="rect">
            <a:avLst/>
          </a:prstGeom>
          <a:noFill/>
        </p:spPr>
        <p:txBody>
          <a:bodyPr wrap="none" rtlCol="0">
            <a:spAutoFit/>
          </a:bodyPr>
          <a:lstStyle/>
          <a:p>
            <a:r>
              <a:rPr lang="en-CA" sz="1200" dirty="0">
                <a:solidFill>
                  <a:srgbClr val="002060"/>
                </a:solidFill>
                <a:latin typeface="Arial" panose="020B0604020202020204" pitchFamily="34" charset="0"/>
                <a:cs typeface="Arial" panose="020B0604020202020204" pitchFamily="34" charset="0"/>
              </a:rPr>
              <a:t>Pexels.com</a:t>
            </a:r>
          </a:p>
        </p:txBody>
      </p:sp>
      <p:sp>
        <p:nvSpPr>
          <p:cNvPr id="9" name="TextBox 8">
            <a:extLst>
              <a:ext uri="{FF2B5EF4-FFF2-40B4-BE49-F238E27FC236}">
                <a16:creationId xmlns:a16="http://schemas.microsoft.com/office/drawing/2014/main" id="{BE0B53C5-EFC1-681D-095E-4A38096521C0}"/>
              </a:ext>
            </a:extLst>
          </p:cNvPr>
          <p:cNvSpPr txBox="1"/>
          <p:nvPr/>
        </p:nvSpPr>
        <p:spPr>
          <a:xfrm>
            <a:off x="1870948" y="3637788"/>
            <a:ext cx="771525" cy="369332"/>
          </a:xfrm>
          <a:prstGeom prst="rect">
            <a:avLst/>
          </a:prstGeom>
          <a:noFill/>
        </p:spPr>
        <p:txBody>
          <a:bodyPr wrap="square">
            <a:spAutoFit/>
          </a:bodyPr>
          <a:lstStyle/>
          <a:p>
            <a:r>
              <a:rPr lang="en-CA" sz="1200" dirty="0" err="1">
                <a:solidFill>
                  <a:srgbClr val="002060"/>
                </a:solidFill>
                <a:latin typeface="Arial" panose="020B0604020202020204" pitchFamily="34" charset="0"/>
                <a:cs typeface="Arial" panose="020B0604020202020204" pitchFamily="34" charset="0"/>
              </a:rPr>
              <a:t>Pixabay</a:t>
            </a:r>
            <a:r>
              <a:rPr lang="en-CA" sz="1800" dirty="0">
                <a:solidFill>
                  <a:srgbClr val="002060"/>
                </a:solidFill>
                <a:latin typeface="Arial" panose="020B0604020202020204" pitchFamily="34" charset="0"/>
                <a:cs typeface="Arial" panose="020B0604020202020204" pitchFamily="34" charset="0"/>
              </a:rPr>
              <a:t> </a:t>
            </a:r>
            <a:endParaRPr lang="en-CA" dirty="0"/>
          </a:p>
        </p:txBody>
      </p:sp>
    </p:spTree>
    <p:extLst>
      <p:ext uri="{BB962C8B-B14F-4D97-AF65-F5344CB8AC3E}">
        <p14:creationId xmlns:p14="http://schemas.microsoft.com/office/powerpoint/2010/main" val="4184430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DEF5FA"/>
          </a:solidFill>
        </p:spPr>
        <p:txBody>
          <a:bodyPr anchor="ctr">
            <a:normAutofit fontScale="90000"/>
          </a:bodyPr>
          <a:lstStyle/>
          <a:p>
            <a:br>
              <a:rPr lang="en-CA" sz="4400" dirty="0">
                <a:latin typeface="Verdana" panose="020B0604030504040204" pitchFamily="34" charset="0"/>
                <a:ea typeface="Verdana" panose="020B0604030504040204" pitchFamily="34" charset="0"/>
                <a:cs typeface="Times New Roman" panose="02020603050405020304" pitchFamily="18" charset="0"/>
              </a:rPr>
            </a:br>
            <a:r>
              <a:rPr lang="en-CA" sz="4000" dirty="0">
                <a:latin typeface="Verdana" panose="020B0604030504040204" pitchFamily="34" charset="0"/>
                <a:ea typeface="Verdana" panose="020B0604030504040204" pitchFamily="34" charset="0"/>
                <a:cs typeface="Times New Roman" panose="02020603050405020304" pitchFamily="18" charset="0"/>
              </a:rPr>
              <a:t>Benefits </a:t>
            </a:r>
            <a:r>
              <a:rPr lang="en-CA" sz="4000" dirty="0">
                <a:cs typeface="Times New Roman" panose="02020603050405020304" pitchFamily="18" charset="0"/>
              </a:rPr>
              <a:t>of Therapeutic Touch – </a:t>
            </a:r>
            <a:br>
              <a:rPr lang="en-CA" sz="4000" dirty="0">
                <a:cs typeface="Times New Roman" panose="02020603050405020304" pitchFamily="18" charset="0"/>
              </a:rPr>
            </a:br>
            <a:r>
              <a:rPr lang="en-CA" sz="4000" dirty="0">
                <a:cs typeface="Times New Roman" panose="02020603050405020304" pitchFamily="18" charset="0"/>
              </a:rPr>
              <a:t>From Research and Clinical Experience</a:t>
            </a:r>
            <a:br>
              <a:rPr lang="en-CA" sz="4400" dirty="0">
                <a:cs typeface="Times New Roman" panose="02020603050405020304" pitchFamily="18" charset="0"/>
              </a:rPr>
            </a:br>
            <a:endParaRPr lang="en-CA" sz="4400" dirty="0"/>
          </a:p>
        </p:txBody>
      </p:sp>
      <p:sp>
        <p:nvSpPr>
          <p:cNvPr id="4" name="Rectangle 3"/>
          <p:cNvSpPr>
            <a:spLocks noChangeArrowheads="1"/>
          </p:cNvSpPr>
          <p:nvPr/>
        </p:nvSpPr>
        <p:spPr bwMode="auto">
          <a:xfrm>
            <a:off x="3267075" y="1706564"/>
            <a:ext cx="6041931" cy="442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4813" indent="-404813">
              <a:spcBef>
                <a:spcPct val="20000"/>
              </a:spcBef>
              <a:buFont typeface="Wingdings" panose="05000000000000000000" pitchFamily="2" charset="2"/>
              <a:buChar char="Ø"/>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Courier New" panose="02070309020205020404" pitchFamily="49" charset="0"/>
              <a:buChar char="o"/>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marL="0" indent="0" eaLnBrk="1" hangingPunct="1">
              <a:lnSpc>
                <a:spcPct val="107000"/>
              </a:lnSpc>
              <a:spcBef>
                <a:spcPct val="0"/>
              </a:spcBef>
              <a:buNone/>
            </a:pPr>
            <a:r>
              <a:rPr lang="en-CA" altLang="en-US" sz="2600" dirty="0">
                <a:solidFill>
                  <a:srgbClr val="002060"/>
                </a:solidFill>
                <a:cs typeface="Times New Roman" panose="02020603050405020304" pitchFamily="18" charset="0"/>
              </a:rPr>
              <a:t>Holistic, affecting your  body, emotions, mind and creative spirit</a:t>
            </a:r>
          </a:p>
          <a:p>
            <a:pPr marL="0" indent="0" eaLnBrk="1" hangingPunct="1">
              <a:lnSpc>
                <a:spcPct val="107000"/>
              </a:lnSpc>
              <a:spcBef>
                <a:spcPct val="0"/>
              </a:spcBef>
              <a:buNone/>
            </a:pPr>
            <a:endParaRPr lang="en-CA" altLang="en-US" sz="800" dirty="0">
              <a:solidFill>
                <a:srgbClr val="002060"/>
              </a:solidFill>
              <a:cs typeface="Times New Roman" panose="02020603050405020304" pitchFamily="18" charset="0"/>
            </a:endParaRPr>
          </a:p>
          <a:p>
            <a:pPr marL="0" indent="0" eaLnBrk="1" hangingPunct="1">
              <a:lnSpc>
                <a:spcPct val="107000"/>
              </a:lnSpc>
              <a:spcBef>
                <a:spcPct val="0"/>
              </a:spcBef>
              <a:buNone/>
            </a:pPr>
            <a:r>
              <a:rPr lang="en-CA" altLang="en-US" sz="2600" dirty="0">
                <a:solidFill>
                  <a:srgbClr val="002060"/>
                </a:solidFill>
                <a:cs typeface="Arial" panose="020B0604020202020204" pitchFamily="34" charset="0"/>
              </a:rPr>
              <a:t>Relaxation Response</a:t>
            </a:r>
          </a:p>
          <a:p>
            <a:pPr marL="0" indent="0" eaLnBrk="1" hangingPunct="1">
              <a:lnSpc>
                <a:spcPct val="107000"/>
              </a:lnSpc>
              <a:spcBef>
                <a:spcPct val="0"/>
              </a:spcBef>
              <a:buNone/>
            </a:pPr>
            <a:endParaRPr lang="en-CA" altLang="en-US" sz="800" dirty="0">
              <a:solidFill>
                <a:srgbClr val="002060"/>
              </a:solidFill>
              <a:cs typeface="Arial" panose="020B0604020202020204" pitchFamily="34" charset="0"/>
            </a:endParaRPr>
          </a:p>
          <a:p>
            <a:pPr marL="0" indent="0" eaLnBrk="1" hangingPunct="1">
              <a:lnSpc>
                <a:spcPct val="107000"/>
              </a:lnSpc>
              <a:spcBef>
                <a:spcPct val="0"/>
              </a:spcBef>
              <a:buNone/>
            </a:pPr>
            <a:r>
              <a:rPr lang="en-CA" altLang="en-US" sz="2600" dirty="0">
                <a:solidFill>
                  <a:srgbClr val="002060"/>
                </a:solidFill>
                <a:cs typeface="Arial" panose="020B0604020202020204" pitchFamily="34" charset="0"/>
              </a:rPr>
              <a:t>Reduce Anxiety &amp; Stress – a sense of calm, safety, wonder</a:t>
            </a:r>
          </a:p>
          <a:p>
            <a:pPr marL="0" indent="0" eaLnBrk="1" hangingPunct="1">
              <a:lnSpc>
                <a:spcPct val="107000"/>
              </a:lnSpc>
              <a:spcBef>
                <a:spcPct val="0"/>
              </a:spcBef>
              <a:buNone/>
            </a:pPr>
            <a:endParaRPr lang="en-CA" altLang="en-US" sz="800" dirty="0">
              <a:solidFill>
                <a:srgbClr val="002060"/>
              </a:solidFill>
              <a:cs typeface="Arial" panose="020B0604020202020204" pitchFamily="34" charset="0"/>
            </a:endParaRPr>
          </a:p>
          <a:p>
            <a:pPr marL="0" indent="0" eaLnBrk="1" hangingPunct="1">
              <a:lnSpc>
                <a:spcPct val="107000"/>
              </a:lnSpc>
              <a:spcBef>
                <a:spcPct val="0"/>
              </a:spcBef>
              <a:buNone/>
            </a:pPr>
            <a:r>
              <a:rPr lang="en-CA" altLang="en-US" sz="2600" dirty="0">
                <a:solidFill>
                  <a:srgbClr val="002060"/>
                </a:solidFill>
                <a:cs typeface="Arial" panose="020B0604020202020204" pitchFamily="34" charset="0"/>
              </a:rPr>
              <a:t>Manage Pain</a:t>
            </a:r>
          </a:p>
          <a:p>
            <a:pPr marL="0" indent="0" eaLnBrk="1" hangingPunct="1">
              <a:lnSpc>
                <a:spcPct val="107000"/>
              </a:lnSpc>
              <a:spcBef>
                <a:spcPct val="0"/>
              </a:spcBef>
              <a:buNone/>
            </a:pPr>
            <a:endParaRPr lang="en-CA" altLang="en-US" sz="800" dirty="0">
              <a:solidFill>
                <a:srgbClr val="002060"/>
              </a:solidFill>
              <a:cs typeface="Arial" panose="020B0604020202020204" pitchFamily="34" charset="0"/>
            </a:endParaRPr>
          </a:p>
          <a:p>
            <a:pPr marL="0" indent="0" eaLnBrk="1" hangingPunct="1">
              <a:lnSpc>
                <a:spcPct val="107000"/>
              </a:lnSpc>
              <a:spcBef>
                <a:spcPct val="0"/>
              </a:spcBef>
              <a:buNone/>
            </a:pPr>
            <a:r>
              <a:rPr lang="en-CA" altLang="en-US" sz="2600" dirty="0">
                <a:solidFill>
                  <a:srgbClr val="002060"/>
                </a:solidFill>
                <a:cs typeface="Arial" panose="020B0604020202020204" pitchFamily="34" charset="0"/>
              </a:rPr>
              <a:t>Sleep More Easily</a:t>
            </a:r>
          </a:p>
          <a:p>
            <a:pPr marL="0" indent="0" eaLnBrk="1" hangingPunct="1">
              <a:lnSpc>
                <a:spcPct val="107000"/>
              </a:lnSpc>
              <a:spcBef>
                <a:spcPct val="0"/>
              </a:spcBef>
              <a:buNone/>
            </a:pPr>
            <a:endParaRPr lang="en-CA" altLang="en-US" sz="800" dirty="0">
              <a:solidFill>
                <a:srgbClr val="002060"/>
              </a:solidFill>
              <a:cs typeface="Arial" panose="020B0604020202020204" pitchFamily="34" charset="0"/>
            </a:endParaRPr>
          </a:p>
          <a:p>
            <a:pPr marL="0" indent="0" eaLnBrk="1" hangingPunct="1">
              <a:lnSpc>
                <a:spcPct val="107000"/>
              </a:lnSpc>
              <a:spcBef>
                <a:spcPct val="0"/>
              </a:spcBef>
              <a:buNone/>
            </a:pPr>
            <a:r>
              <a:rPr lang="en-CA" altLang="en-US" sz="2600" dirty="0">
                <a:solidFill>
                  <a:srgbClr val="002060"/>
                </a:solidFill>
                <a:cs typeface="Arial" panose="020B0604020202020204" pitchFamily="34" charset="0"/>
              </a:rPr>
              <a:t>Feel better</a:t>
            </a:r>
          </a:p>
          <a:p>
            <a:pPr marL="0" indent="0" eaLnBrk="1" hangingPunct="1">
              <a:lnSpc>
                <a:spcPct val="107000"/>
              </a:lnSpc>
              <a:spcBef>
                <a:spcPct val="0"/>
              </a:spcBef>
              <a:buNone/>
            </a:pPr>
            <a:endParaRPr lang="en-CA" altLang="en-US" sz="800" dirty="0">
              <a:solidFill>
                <a:srgbClr val="238099"/>
              </a:solidFill>
              <a:cs typeface="Arial" panose="020B0604020202020204" pitchFamily="34" charset="0"/>
            </a:endParaRPr>
          </a:p>
          <a:p>
            <a:pPr eaLnBrk="1" hangingPunct="1">
              <a:lnSpc>
                <a:spcPct val="107000"/>
              </a:lnSpc>
              <a:spcBef>
                <a:spcPct val="0"/>
              </a:spcBef>
              <a:buFont typeface="Wingdings" panose="05000000000000000000" pitchFamily="2" charset="2"/>
              <a:buChar char=""/>
            </a:pPr>
            <a:endParaRPr lang="en-CA" altLang="en-US" sz="800" b="1" dirty="0">
              <a:solidFill>
                <a:schemeClr val="bg1"/>
              </a:solidFill>
              <a:cs typeface="Arial" panose="020B0604020202020204" pitchFamily="34" charset="0"/>
            </a:endParaRPr>
          </a:p>
        </p:txBody>
      </p:sp>
      <p:pic>
        <p:nvPicPr>
          <p:cNvPr id="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09006" y="2366402"/>
            <a:ext cx="2052087" cy="1625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666" y="3464169"/>
            <a:ext cx="2520471" cy="139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
          <p:cNvSpPr txBox="1">
            <a:spLocks noChangeArrowheads="1"/>
          </p:cNvSpPr>
          <p:nvPr/>
        </p:nvSpPr>
        <p:spPr bwMode="auto">
          <a:xfrm>
            <a:off x="10099827" y="4236113"/>
            <a:ext cx="13019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Ø"/>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Courier New" panose="02070309020205020404" pitchFamily="49" charset="0"/>
              <a:buChar char="o"/>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spcBef>
                <a:spcPct val="0"/>
              </a:spcBef>
              <a:buFontTx/>
              <a:buNone/>
            </a:pPr>
            <a:r>
              <a:rPr lang="en-CA" altLang="en-US" sz="1200" dirty="0">
                <a:solidFill>
                  <a:srgbClr val="002060"/>
                </a:solidFill>
              </a:rPr>
              <a:t>PinClipart.com</a:t>
            </a:r>
          </a:p>
        </p:txBody>
      </p:sp>
      <p:sp>
        <p:nvSpPr>
          <p:cNvPr id="3" name="Rectangle 2"/>
          <p:cNvSpPr/>
          <p:nvPr/>
        </p:nvSpPr>
        <p:spPr>
          <a:xfrm>
            <a:off x="600962" y="5073134"/>
            <a:ext cx="1042273" cy="307777"/>
          </a:xfrm>
          <a:prstGeom prst="rect">
            <a:avLst/>
          </a:prstGeom>
        </p:spPr>
        <p:txBody>
          <a:bodyPr wrap="none">
            <a:spAutoFit/>
          </a:bodyPr>
          <a:lstStyle/>
          <a:p>
            <a:r>
              <a:rPr lang="en-CA" sz="1400" dirty="0">
                <a:solidFill>
                  <a:srgbClr val="002060"/>
                </a:solidFill>
                <a:latin typeface="Verdana" panose="020B0604030504040204" pitchFamily="34" charset="0"/>
                <a:ea typeface="Verdana" panose="020B0604030504040204" pitchFamily="34" charset="0"/>
              </a:rPr>
              <a:t>Clipart.ca</a:t>
            </a:r>
          </a:p>
        </p:txBody>
      </p:sp>
    </p:spTree>
    <p:extLst>
      <p:ext uri="{BB962C8B-B14F-4D97-AF65-F5344CB8AC3E}">
        <p14:creationId xmlns:p14="http://schemas.microsoft.com/office/powerpoint/2010/main" val="244757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25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250"/>
                                        <p:tgtEl>
                                          <p:spTgt spid="4">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5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fade">
                                      <p:cBhvr>
                                        <p:cTn id="34" dur="250"/>
                                        <p:tgtEl>
                                          <p:spTgt spid="4">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fade">
                                      <p:cBhvr>
                                        <p:cTn id="39" dur="250"/>
                                        <p:tgtEl>
                                          <p:spTgt spid="4">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
                                            <p:txEl>
                                              <p:pRg st="10" end="10"/>
                                            </p:txEl>
                                          </p:spTgt>
                                        </p:tgtEl>
                                        <p:attrNameLst>
                                          <p:attrName>style.visibility</p:attrName>
                                        </p:attrNameLst>
                                      </p:cBhvr>
                                      <p:to>
                                        <p:strVal val="visible"/>
                                      </p:to>
                                    </p:set>
                                    <p:animEffect transition="in" filter="fade">
                                      <p:cBhvr>
                                        <p:cTn id="44" dur="25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DEF5FA"/>
          </a:solidFill>
        </p:spPr>
        <p:txBody>
          <a:bodyPr/>
          <a:lstStyle/>
          <a:p>
            <a:r>
              <a:rPr lang="en-CA" dirty="0"/>
              <a:t>Added Benefits</a:t>
            </a:r>
          </a:p>
        </p:txBody>
      </p:sp>
      <p:sp>
        <p:nvSpPr>
          <p:cNvPr id="3" name="Content Placeholder 2"/>
          <p:cNvSpPr>
            <a:spLocks noGrp="1"/>
          </p:cNvSpPr>
          <p:nvPr>
            <p:ph sz="quarter" idx="13"/>
          </p:nvPr>
        </p:nvSpPr>
        <p:spPr>
          <a:xfrm>
            <a:off x="2458654" y="2041450"/>
            <a:ext cx="7829550" cy="3424107"/>
          </a:xfrm>
        </p:spPr>
        <p:txBody>
          <a:bodyPr/>
          <a:lstStyle/>
          <a:p>
            <a:pPr marL="0" indent="0">
              <a:buNone/>
            </a:pPr>
            <a:r>
              <a:rPr lang="en-CA" sz="2600" dirty="0">
                <a:solidFill>
                  <a:srgbClr val="002060"/>
                </a:solidFill>
              </a:rPr>
              <a:t>Comfort in the dying process</a:t>
            </a:r>
          </a:p>
          <a:p>
            <a:pPr marL="0" indent="0">
              <a:buNone/>
            </a:pPr>
            <a:endParaRPr lang="en-CA" sz="800" dirty="0">
              <a:solidFill>
                <a:srgbClr val="002060"/>
              </a:solidFill>
            </a:endParaRPr>
          </a:p>
          <a:p>
            <a:pPr marL="0" indent="0">
              <a:buNone/>
            </a:pPr>
            <a:r>
              <a:rPr lang="en-CA" sz="2600" dirty="0">
                <a:solidFill>
                  <a:srgbClr val="002060"/>
                </a:solidFill>
              </a:rPr>
              <a:t>First Aid</a:t>
            </a:r>
          </a:p>
          <a:p>
            <a:pPr marL="0" indent="0">
              <a:buNone/>
            </a:pPr>
            <a:endParaRPr lang="en-CA" sz="800" dirty="0">
              <a:solidFill>
                <a:srgbClr val="002060"/>
              </a:solidFill>
            </a:endParaRPr>
          </a:p>
          <a:p>
            <a:pPr marL="0" indent="0">
              <a:buNone/>
            </a:pPr>
            <a:r>
              <a:rPr lang="en-CA" sz="2600" dirty="0">
                <a:solidFill>
                  <a:srgbClr val="002060"/>
                </a:solidFill>
              </a:rPr>
              <a:t>Empowering</a:t>
            </a:r>
          </a:p>
          <a:p>
            <a:pPr marL="0" indent="0">
              <a:buNone/>
            </a:pPr>
            <a:endParaRPr lang="en-CA" sz="800" dirty="0">
              <a:solidFill>
                <a:srgbClr val="002060"/>
              </a:solidFill>
            </a:endParaRPr>
          </a:p>
          <a:p>
            <a:pPr marL="0" indent="0">
              <a:buNone/>
            </a:pPr>
            <a:r>
              <a:rPr lang="en-CA" altLang="en-US" sz="2600" b="1" dirty="0">
                <a:solidFill>
                  <a:srgbClr val="002060"/>
                </a:solidFill>
                <a:latin typeface="Arial" panose="020B0604020202020204" pitchFamily="34" charset="0"/>
                <a:ea typeface="Calibri" panose="020F0502020204030204" pitchFamily="34" charset="0"/>
                <a:cs typeface="Arial" panose="020B0604020202020204" pitchFamily="34" charset="0"/>
              </a:rPr>
              <a:t>TT complements any medical care that your health care provider is prescribing</a:t>
            </a:r>
          </a:p>
          <a:p>
            <a:endParaRPr lang="en-CA"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5060" y="2134950"/>
            <a:ext cx="1446469" cy="138544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7329" y="4525025"/>
            <a:ext cx="2000159" cy="192046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1392443"/>
            <a:ext cx="1904867" cy="1904867"/>
          </a:xfrm>
          <a:prstGeom prst="rect">
            <a:avLst/>
          </a:prstGeom>
        </p:spPr>
      </p:pic>
      <p:pic>
        <p:nvPicPr>
          <p:cNvPr id="4" name="Picture 3"/>
          <p:cNvPicPr>
            <a:picLocks noChangeAspect="1"/>
          </p:cNvPicPr>
          <p:nvPr/>
        </p:nvPicPr>
        <p:blipFill>
          <a:blip r:embed="rId6" cstate="print">
            <a:duotone>
              <a:prstClr val="black"/>
              <a:srgbClr val="7ACBE0">
                <a:tint val="45000"/>
                <a:satMod val="400000"/>
              </a:srgbClr>
            </a:duotone>
            <a:extLst>
              <a:ext uri="{BEBA8EAE-BF5A-486C-A8C5-ECC9F3942E4B}">
                <a14:imgProps xmlns:a14="http://schemas.microsoft.com/office/drawing/2010/main">
                  <a14:imgLayer r:embed="rId7">
                    <a14:imgEffect>
                      <a14:backgroundRemoval t="0" b="90000" l="0" r="89961">
                        <a14:foregroundMark x1="17098" y1="27697" x2="17098" y2="27697"/>
                        <a14:foregroundMark x1="33725" y1="23697" x2="33725" y2="23697"/>
                        <a14:foregroundMark x1="51765" y1="19212" x2="51765" y2="19212"/>
                        <a14:foregroundMark x1="64392" y1="18182" x2="64392" y2="18182"/>
                      </a14:backgroundRemoval>
                    </a14:imgEffect>
                  </a14:imgLayer>
                </a14:imgProps>
              </a:ext>
              <a:ext uri="{28A0092B-C50C-407E-A947-70E740481C1C}">
                <a14:useLocalDpi xmlns:a14="http://schemas.microsoft.com/office/drawing/2010/main" val="0"/>
              </a:ext>
            </a:extLst>
          </a:blip>
          <a:stretch>
            <a:fillRect/>
          </a:stretch>
        </p:blipFill>
        <p:spPr>
          <a:xfrm>
            <a:off x="538920" y="3297310"/>
            <a:ext cx="1669018" cy="2159376"/>
          </a:xfrm>
          <a:prstGeom prst="rect">
            <a:avLst/>
          </a:prstGeom>
        </p:spPr>
      </p:pic>
      <p:sp>
        <p:nvSpPr>
          <p:cNvPr id="5" name="TextBox 4">
            <a:extLst>
              <a:ext uri="{FF2B5EF4-FFF2-40B4-BE49-F238E27FC236}">
                <a16:creationId xmlns:a16="http://schemas.microsoft.com/office/drawing/2014/main" id="{3F75C2AB-5B7F-6CD6-F844-B737D1B85D0E}"/>
              </a:ext>
            </a:extLst>
          </p:cNvPr>
          <p:cNvSpPr txBox="1"/>
          <p:nvPr/>
        </p:nvSpPr>
        <p:spPr>
          <a:xfrm>
            <a:off x="9462595" y="3297310"/>
            <a:ext cx="1076325" cy="276999"/>
          </a:xfrm>
          <a:prstGeom prst="rect">
            <a:avLst/>
          </a:prstGeom>
          <a:noFill/>
        </p:spPr>
        <p:txBody>
          <a:bodyPr wrap="square" rtlCol="0">
            <a:spAutoFit/>
          </a:bodyPr>
          <a:lstStyle/>
          <a:p>
            <a:r>
              <a:rPr lang="en-CA" sz="1200" dirty="0">
                <a:solidFill>
                  <a:srgbClr val="002060"/>
                </a:solidFill>
                <a:latin typeface="Arial" panose="020B0604020202020204" pitchFamily="34" charset="0"/>
                <a:cs typeface="Arial" panose="020B0604020202020204" pitchFamily="34" charset="0"/>
              </a:rPr>
              <a:t>Clipart.com</a:t>
            </a:r>
          </a:p>
        </p:txBody>
      </p:sp>
      <p:sp>
        <p:nvSpPr>
          <p:cNvPr id="9" name="TextBox 8">
            <a:extLst>
              <a:ext uri="{FF2B5EF4-FFF2-40B4-BE49-F238E27FC236}">
                <a16:creationId xmlns:a16="http://schemas.microsoft.com/office/drawing/2014/main" id="{CE07C582-30EB-AFF9-EF18-AC275CABADF4}"/>
              </a:ext>
            </a:extLst>
          </p:cNvPr>
          <p:cNvSpPr txBox="1"/>
          <p:nvPr/>
        </p:nvSpPr>
        <p:spPr>
          <a:xfrm>
            <a:off x="9086521" y="5950869"/>
            <a:ext cx="1076325" cy="276999"/>
          </a:xfrm>
          <a:prstGeom prst="rect">
            <a:avLst/>
          </a:prstGeom>
          <a:noFill/>
        </p:spPr>
        <p:txBody>
          <a:bodyPr wrap="square" rtlCol="0">
            <a:spAutoFit/>
          </a:bodyPr>
          <a:lstStyle/>
          <a:p>
            <a:r>
              <a:rPr lang="en-CA" sz="1200" dirty="0">
                <a:solidFill>
                  <a:srgbClr val="002060"/>
                </a:solidFill>
                <a:latin typeface="Arial" panose="020B0604020202020204" pitchFamily="34" charset="0"/>
                <a:cs typeface="Arial" panose="020B0604020202020204" pitchFamily="34" charset="0"/>
              </a:rPr>
              <a:t>Clipart.com</a:t>
            </a:r>
          </a:p>
        </p:txBody>
      </p:sp>
      <p:sp>
        <p:nvSpPr>
          <p:cNvPr id="10" name="TextBox 9">
            <a:extLst>
              <a:ext uri="{FF2B5EF4-FFF2-40B4-BE49-F238E27FC236}">
                <a16:creationId xmlns:a16="http://schemas.microsoft.com/office/drawing/2014/main" id="{D9F468C8-920E-FD37-B74D-5A1AE9CB26CF}"/>
              </a:ext>
            </a:extLst>
          </p:cNvPr>
          <p:cNvSpPr txBox="1"/>
          <p:nvPr/>
        </p:nvSpPr>
        <p:spPr>
          <a:xfrm>
            <a:off x="609600" y="2621035"/>
            <a:ext cx="1076325" cy="276999"/>
          </a:xfrm>
          <a:prstGeom prst="rect">
            <a:avLst/>
          </a:prstGeom>
          <a:noFill/>
        </p:spPr>
        <p:txBody>
          <a:bodyPr wrap="square" rtlCol="0">
            <a:spAutoFit/>
          </a:bodyPr>
          <a:lstStyle/>
          <a:p>
            <a:r>
              <a:rPr lang="en-CA" sz="1200" dirty="0">
                <a:solidFill>
                  <a:srgbClr val="002060"/>
                </a:solidFill>
                <a:latin typeface="Arial" panose="020B0604020202020204" pitchFamily="34" charset="0"/>
                <a:cs typeface="Arial" panose="020B0604020202020204" pitchFamily="34" charset="0"/>
              </a:rPr>
              <a:t>Clipart.com</a:t>
            </a:r>
          </a:p>
        </p:txBody>
      </p:sp>
      <p:sp>
        <p:nvSpPr>
          <p:cNvPr id="11" name="TextBox 10">
            <a:extLst>
              <a:ext uri="{FF2B5EF4-FFF2-40B4-BE49-F238E27FC236}">
                <a16:creationId xmlns:a16="http://schemas.microsoft.com/office/drawing/2014/main" id="{19F4EE2E-E32C-F792-5402-7AA879B47EBF}"/>
              </a:ext>
            </a:extLst>
          </p:cNvPr>
          <p:cNvSpPr txBox="1"/>
          <p:nvPr/>
        </p:nvSpPr>
        <p:spPr>
          <a:xfrm>
            <a:off x="457802" y="5318186"/>
            <a:ext cx="1571023" cy="276999"/>
          </a:xfrm>
          <a:prstGeom prst="rect">
            <a:avLst/>
          </a:prstGeom>
          <a:noFill/>
        </p:spPr>
        <p:txBody>
          <a:bodyPr wrap="square" rtlCol="0">
            <a:spAutoFit/>
          </a:bodyPr>
          <a:lstStyle/>
          <a:p>
            <a:r>
              <a:rPr lang="en-CA" sz="1200" dirty="0" err="1">
                <a:solidFill>
                  <a:srgbClr val="002060"/>
                </a:solidFill>
                <a:latin typeface="Arial" panose="020B0604020202020204" pitchFamily="34" charset="0"/>
                <a:cs typeface="Arial" panose="020B0604020202020204" pitchFamily="34" charset="0"/>
              </a:rPr>
              <a:t>JphnHain@pixabay</a:t>
            </a:r>
            <a:endParaRPr lang="en-CA" sz="1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062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76DD4-7CE4-B43B-C7F8-FFEE3F7EFA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47E0D3-91D1-FE62-DA1E-CE279101AE4D}"/>
              </a:ext>
            </a:extLst>
          </p:cNvPr>
          <p:cNvSpPr>
            <a:spLocks noGrp="1"/>
          </p:cNvSpPr>
          <p:nvPr>
            <p:ph type="title"/>
          </p:nvPr>
        </p:nvSpPr>
        <p:spPr/>
        <p:txBody>
          <a:bodyPr>
            <a:normAutofit/>
          </a:bodyPr>
          <a:lstStyle/>
          <a:p>
            <a:r>
              <a:rPr lang="en-CA" dirty="0">
                <a:solidFill>
                  <a:srgbClr val="002060"/>
                </a:solidFill>
                <a:latin typeface="Verdana" panose="020B0604030504040204" pitchFamily="34" charset="0"/>
                <a:ea typeface="Verdana" panose="020B0604030504040204" pitchFamily="34" charset="0"/>
              </a:rPr>
              <a:t>Self-Compassion</a:t>
            </a:r>
          </a:p>
        </p:txBody>
      </p:sp>
      <p:sp>
        <p:nvSpPr>
          <p:cNvPr id="3" name="Subtitle 2">
            <a:extLst>
              <a:ext uri="{FF2B5EF4-FFF2-40B4-BE49-F238E27FC236}">
                <a16:creationId xmlns:a16="http://schemas.microsoft.com/office/drawing/2014/main" id="{BFF4F866-AD00-2923-D505-8DFE808B2BE4}"/>
              </a:ext>
            </a:extLst>
          </p:cNvPr>
          <p:cNvSpPr>
            <a:spLocks noGrp="1"/>
          </p:cNvSpPr>
          <p:nvPr>
            <p:ph sz="quarter" idx="13"/>
          </p:nvPr>
        </p:nvSpPr>
        <p:spPr>
          <a:xfrm>
            <a:off x="4611226" y="1349276"/>
            <a:ext cx="7085473" cy="4600574"/>
          </a:xfrm>
        </p:spPr>
        <p:txBody>
          <a:bodyPr>
            <a:normAutofit fontScale="55000" lnSpcReduction="20000"/>
          </a:bodyPr>
          <a:lstStyle/>
          <a:p>
            <a:endParaRPr lang="en-CA" dirty="0">
              <a:solidFill>
                <a:schemeClr val="tx1"/>
              </a:solidFill>
            </a:endParaRPr>
          </a:p>
          <a:p>
            <a:pPr marL="0" indent="0">
              <a:buNone/>
            </a:pPr>
            <a:r>
              <a:rPr lang="en-CA" sz="4700" dirty="0">
                <a:solidFill>
                  <a:srgbClr val="002060"/>
                </a:solidFill>
                <a:latin typeface="Verdana" panose="020B0604030504040204" pitchFamily="34" charset="0"/>
                <a:ea typeface="Verdana" panose="020B0604030504040204" pitchFamily="34" charset="0"/>
              </a:rPr>
              <a:t>The focus is for you to take time for yourself.</a:t>
            </a:r>
          </a:p>
          <a:p>
            <a:pPr marL="0" indent="0">
              <a:buNone/>
            </a:pPr>
            <a:endParaRPr lang="en-CA" sz="3700" dirty="0">
              <a:solidFill>
                <a:srgbClr val="002060"/>
              </a:solidFill>
              <a:latin typeface="Verdana" panose="020B0604030504040204" pitchFamily="34" charset="0"/>
              <a:ea typeface="Verdana" panose="020B0604030504040204" pitchFamily="34" charset="0"/>
            </a:endParaRPr>
          </a:p>
          <a:p>
            <a:pPr marL="0" indent="0">
              <a:buNone/>
            </a:pPr>
            <a:r>
              <a:rPr lang="en-CA" sz="4700" dirty="0">
                <a:solidFill>
                  <a:srgbClr val="002060"/>
                </a:solidFill>
              </a:rPr>
              <a:t>How?</a:t>
            </a:r>
          </a:p>
          <a:p>
            <a:pPr marL="0" indent="0">
              <a:buNone/>
            </a:pPr>
            <a:endParaRPr lang="en-CA" sz="1500" dirty="0">
              <a:solidFill>
                <a:srgbClr val="002060"/>
              </a:solidFill>
              <a:latin typeface="Verdana" panose="020B0604030504040204" pitchFamily="34" charset="0"/>
              <a:ea typeface="Verdana" panose="020B0604030504040204" pitchFamily="34" charset="0"/>
            </a:endParaRPr>
          </a:p>
          <a:p>
            <a:pPr marL="0" indent="0">
              <a:buNone/>
            </a:pPr>
            <a:r>
              <a:rPr lang="en-CA" sz="4700" dirty="0">
                <a:solidFill>
                  <a:srgbClr val="002060"/>
                </a:solidFill>
                <a:latin typeface="Verdana" panose="020B0604030504040204" pitchFamily="34" charset="0"/>
                <a:ea typeface="Verdana" panose="020B0604030504040204" pitchFamily="34" charset="0"/>
              </a:rPr>
              <a:t>A meditation for self-compassion</a:t>
            </a:r>
          </a:p>
          <a:p>
            <a:pPr marL="0" indent="0">
              <a:buNone/>
            </a:pPr>
            <a:endParaRPr lang="en-CA" sz="1500" dirty="0">
              <a:solidFill>
                <a:srgbClr val="002060"/>
              </a:solidFill>
              <a:latin typeface="Verdana" panose="020B0604030504040204" pitchFamily="34" charset="0"/>
              <a:ea typeface="Verdana" panose="020B0604030504040204" pitchFamily="34" charset="0"/>
            </a:endParaRPr>
          </a:p>
          <a:p>
            <a:pPr marL="0" indent="0">
              <a:buNone/>
            </a:pPr>
            <a:r>
              <a:rPr lang="en-CA" sz="4700" dirty="0">
                <a:solidFill>
                  <a:srgbClr val="002060"/>
                </a:solidFill>
                <a:latin typeface="Verdana" panose="020B0604030504040204" pitchFamily="34" charset="0"/>
                <a:ea typeface="Verdana" panose="020B0604030504040204" pitchFamily="34" charset="0"/>
              </a:rPr>
              <a:t>Guided imagery for creating a Peaceful Place </a:t>
            </a:r>
          </a:p>
          <a:p>
            <a:pPr marL="0" indent="0">
              <a:buNone/>
            </a:pPr>
            <a:endParaRPr lang="en-CA" sz="1500" dirty="0">
              <a:solidFill>
                <a:srgbClr val="002060"/>
              </a:solidFill>
              <a:latin typeface="Verdana" panose="020B0604030504040204" pitchFamily="34" charset="0"/>
              <a:ea typeface="Verdana" panose="020B0604030504040204" pitchFamily="34" charset="0"/>
            </a:endParaRPr>
          </a:p>
          <a:p>
            <a:pPr marL="0" indent="0">
              <a:buNone/>
            </a:pPr>
            <a:r>
              <a:rPr lang="en-CA" sz="4700" dirty="0">
                <a:solidFill>
                  <a:srgbClr val="002060"/>
                </a:solidFill>
                <a:latin typeface="Verdana" panose="020B0604030504040204" pitchFamily="34" charset="0"/>
                <a:ea typeface="Verdana" panose="020B0604030504040204" pitchFamily="34" charset="0"/>
              </a:rPr>
              <a:t>Encouragement to journal</a:t>
            </a:r>
          </a:p>
          <a:p>
            <a:pPr marL="0" indent="0">
              <a:buNone/>
            </a:pPr>
            <a:endParaRPr lang="en-CA" sz="1500" dirty="0">
              <a:solidFill>
                <a:srgbClr val="002060"/>
              </a:solidFill>
              <a:latin typeface="Verdana" panose="020B0604030504040204" pitchFamily="34" charset="0"/>
              <a:ea typeface="Verdana" panose="020B0604030504040204" pitchFamily="34" charset="0"/>
            </a:endParaRPr>
          </a:p>
          <a:p>
            <a:pPr marL="0" indent="0">
              <a:buNone/>
            </a:pPr>
            <a:r>
              <a:rPr lang="en-CA" sz="4700" dirty="0">
                <a:solidFill>
                  <a:srgbClr val="002060"/>
                </a:solidFill>
                <a:latin typeface="Verdana" panose="020B0604030504040204" pitchFamily="34" charset="0"/>
                <a:ea typeface="Verdana" panose="020B0604030504040204" pitchFamily="34" charset="0"/>
              </a:rPr>
              <a:t>The importance of allowing yourself to ask for and graciously receive help</a:t>
            </a:r>
          </a:p>
          <a:p>
            <a:pPr marL="0" indent="0">
              <a:buNone/>
            </a:pPr>
            <a:endParaRPr lang="en-CA" dirty="0">
              <a:solidFill>
                <a:schemeClr val="tx1"/>
              </a:solidFill>
            </a:endParaRPr>
          </a:p>
          <a:p>
            <a:endParaRPr lang="en-CA" dirty="0"/>
          </a:p>
        </p:txBody>
      </p:sp>
      <p:pic>
        <p:nvPicPr>
          <p:cNvPr id="4" name="Picture 3">
            <a:extLst>
              <a:ext uri="{FF2B5EF4-FFF2-40B4-BE49-F238E27FC236}">
                <a16:creationId xmlns:a16="http://schemas.microsoft.com/office/drawing/2014/main" id="{8435E155-4858-8358-4157-F89B48ED1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387877"/>
            <a:ext cx="3171825" cy="2114550"/>
          </a:xfrm>
          <a:prstGeom prst="roundRect">
            <a:avLst/>
          </a:prstGeom>
        </p:spPr>
      </p:pic>
      <p:sp>
        <p:nvSpPr>
          <p:cNvPr id="5" name="TextBox 4">
            <a:extLst>
              <a:ext uri="{FF2B5EF4-FFF2-40B4-BE49-F238E27FC236}">
                <a16:creationId xmlns:a16="http://schemas.microsoft.com/office/drawing/2014/main" id="{E657BE1E-64BE-C469-A35C-5A5AEEB2C10E}"/>
              </a:ext>
            </a:extLst>
          </p:cNvPr>
          <p:cNvSpPr txBox="1"/>
          <p:nvPr/>
        </p:nvSpPr>
        <p:spPr>
          <a:xfrm>
            <a:off x="2271712" y="4502427"/>
            <a:ext cx="1527213" cy="307777"/>
          </a:xfrm>
          <a:prstGeom prst="rect">
            <a:avLst/>
          </a:prstGeom>
          <a:noFill/>
        </p:spPr>
        <p:txBody>
          <a:bodyPr wrap="none" rtlCol="0">
            <a:spAutoFit/>
          </a:bodyPr>
          <a:lstStyle/>
          <a:p>
            <a:r>
              <a:rPr lang="en-US" sz="1400" dirty="0" err="1">
                <a:solidFill>
                  <a:srgbClr val="002060"/>
                </a:solidFill>
              </a:rPr>
              <a:t>Silviarita@pixabay</a:t>
            </a:r>
            <a:endParaRPr lang="en-CA" sz="1400" dirty="0">
              <a:solidFill>
                <a:srgbClr val="002060"/>
              </a:solidFill>
            </a:endParaRPr>
          </a:p>
        </p:txBody>
      </p:sp>
    </p:spTree>
    <p:extLst>
      <p:ext uri="{BB962C8B-B14F-4D97-AF65-F5344CB8AC3E}">
        <p14:creationId xmlns:p14="http://schemas.microsoft.com/office/powerpoint/2010/main" val="2035032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5FE2F-35E0-B94B-6CD7-17AB3C17D2F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B061DE2-E955-F595-E273-C670F35C5427}"/>
              </a:ext>
            </a:extLst>
          </p:cNvPr>
          <p:cNvSpPr>
            <a:spLocks noGrp="1"/>
          </p:cNvSpPr>
          <p:nvPr>
            <p:ph type="title"/>
          </p:nvPr>
        </p:nvSpPr>
        <p:spPr/>
        <p:txBody>
          <a:bodyPr>
            <a:noAutofit/>
          </a:bodyPr>
          <a:lstStyle/>
          <a:p>
            <a:r>
              <a:rPr lang="en-CA" dirty="0"/>
              <a:t>Therapeutic Touch &amp; Palliative Care</a:t>
            </a:r>
            <a:endParaRPr lang="en-US" dirty="0"/>
          </a:p>
        </p:txBody>
      </p:sp>
      <p:pic>
        <p:nvPicPr>
          <p:cNvPr id="3" name="Picture 2" descr="A painting of a person lying on his back&#10;&#10;AI-generated content may be incorrect.">
            <a:extLst>
              <a:ext uri="{FF2B5EF4-FFF2-40B4-BE49-F238E27FC236}">
                <a16:creationId xmlns:a16="http://schemas.microsoft.com/office/drawing/2014/main" id="{A05985BA-AD8D-1CD6-74EA-2CD080D5F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1131" y="1843307"/>
            <a:ext cx="3352632" cy="2488628"/>
          </a:xfrm>
          <a:prstGeom prst="roundRect">
            <a:avLst/>
          </a:prstGeom>
        </p:spPr>
      </p:pic>
      <p:sp>
        <p:nvSpPr>
          <p:cNvPr id="2" name="TextBox 1">
            <a:extLst>
              <a:ext uri="{FF2B5EF4-FFF2-40B4-BE49-F238E27FC236}">
                <a16:creationId xmlns:a16="http://schemas.microsoft.com/office/drawing/2014/main" id="{EBAFEA98-6141-B142-C1FE-57D3957D9FDD}"/>
              </a:ext>
            </a:extLst>
          </p:cNvPr>
          <p:cNvSpPr txBox="1"/>
          <p:nvPr/>
        </p:nvSpPr>
        <p:spPr>
          <a:xfrm>
            <a:off x="10852713" y="4331935"/>
            <a:ext cx="729687" cy="276999"/>
          </a:xfrm>
          <a:prstGeom prst="rect">
            <a:avLst/>
          </a:prstGeom>
          <a:noFill/>
        </p:spPr>
        <p:txBody>
          <a:bodyPr wrap="none" rtlCol="0">
            <a:spAutoFit/>
          </a:bodyPr>
          <a:lstStyle/>
          <a:p>
            <a:r>
              <a:rPr lang="en-CA" sz="1200" dirty="0" err="1">
                <a:solidFill>
                  <a:srgbClr val="002060"/>
                </a:solidFill>
                <a:latin typeface="Arial" panose="020B0604020202020204" pitchFamily="34" charset="0"/>
                <a:cs typeface="Arial" panose="020B0604020202020204" pitchFamily="34" charset="0"/>
              </a:rPr>
              <a:t>Pixabay</a:t>
            </a:r>
            <a:endParaRPr lang="en-CA" sz="1200" dirty="0">
              <a:solidFill>
                <a:srgbClr val="00206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216F52F-F24B-4A0B-B03F-A8AD37F5B73A}"/>
              </a:ext>
            </a:extLst>
          </p:cNvPr>
          <p:cNvSpPr txBox="1"/>
          <p:nvPr/>
        </p:nvSpPr>
        <p:spPr>
          <a:xfrm>
            <a:off x="837574" y="1685056"/>
            <a:ext cx="7553325" cy="4093428"/>
          </a:xfrm>
          <a:prstGeom prst="rect">
            <a:avLst/>
          </a:prstGeom>
          <a:noFill/>
        </p:spPr>
        <p:txBody>
          <a:bodyPr wrap="square" rtlCol="0">
            <a:spAutoFit/>
          </a:bodyPr>
          <a:lstStyle/>
          <a:p>
            <a:pPr marL="0" indent="0">
              <a:spcBef>
                <a:spcPts val="0"/>
              </a:spcBef>
              <a:buNone/>
            </a:pPr>
            <a:r>
              <a:rPr lang="en-CA" sz="2600" b="1" dirty="0">
                <a:solidFill>
                  <a:srgbClr val="002060"/>
                </a:solidFill>
                <a:latin typeface="Verdana" panose="020B0604030504040204" pitchFamily="34" charset="0"/>
                <a:ea typeface="Verdana" panose="020B0604030504040204" pitchFamily="34" charset="0"/>
              </a:rPr>
              <a:t>Compassion</a:t>
            </a:r>
          </a:p>
          <a:p>
            <a:pPr marL="0" indent="0">
              <a:spcBef>
                <a:spcPts val="0"/>
              </a:spcBef>
              <a:buNone/>
            </a:pPr>
            <a:r>
              <a:rPr lang="en-CA" sz="2600" dirty="0">
                <a:solidFill>
                  <a:srgbClr val="002060"/>
                </a:solidFill>
                <a:latin typeface="Verdana" panose="020B0604030504040204" pitchFamily="34" charset="0"/>
                <a:ea typeface="Verdana" panose="020B0604030504040204" pitchFamily="34" charset="0"/>
              </a:rPr>
              <a:t>Unconditional love</a:t>
            </a:r>
          </a:p>
          <a:p>
            <a:pPr marL="0" indent="0">
              <a:spcBef>
                <a:spcPts val="0"/>
              </a:spcBef>
              <a:buNone/>
            </a:pPr>
            <a:r>
              <a:rPr lang="en-CA" sz="2600" dirty="0">
                <a:solidFill>
                  <a:srgbClr val="002060"/>
                </a:solidFill>
                <a:latin typeface="Verdana" panose="020B0604030504040204" pitchFamily="34" charset="0"/>
                <a:ea typeface="Verdana" panose="020B0604030504040204" pitchFamily="34" charset="0"/>
              </a:rPr>
              <a:t>Transformational</a:t>
            </a:r>
          </a:p>
          <a:p>
            <a:pPr marL="0" indent="0">
              <a:spcBef>
                <a:spcPts val="0"/>
              </a:spcBef>
              <a:buNone/>
            </a:pPr>
            <a:r>
              <a:rPr lang="en-CA" sz="2600" dirty="0">
                <a:solidFill>
                  <a:srgbClr val="002060"/>
                </a:solidFill>
                <a:latin typeface="Verdana" panose="020B0604030504040204" pitchFamily="34" charset="0"/>
                <a:ea typeface="Verdana" panose="020B0604030504040204" pitchFamily="34" charset="0"/>
              </a:rPr>
              <a:t>“Without compassion, whatever else one may do, it is not Therapeutic Touch.”  </a:t>
            </a:r>
          </a:p>
          <a:p>
            <a:pPr marL="0" indent="0">
              <a:spcBef>
                <a:spcPts val="0"/>
              </a:spcBef>
              <a:buNone/>
            </a:pPr>
            <a:r>
              <a:rPr lang="en-CA" sz="2600" dirty="0">
                <a:solidFill>
                  <a:srgbClr val="002060"/>
                </a:solidFill>
                <a:latin typeface="Verdana" panose="020B0604030504040204" pitchFamily="34" charset="0"/>
                <a:ea typeface="Verdana" panose="020B0604030504040204" pitchFamily="34" charset="0"/>
              </a:rPr>
              <a:t>		                        </a:t>
            </a:r>
            <a:r>
              <a:rPr lang="en-CA" sz="2000" dirty="0">
                <a:solidFill>
                  <a:srgbClr val="002060"/>
                </a:solidFill>
                <a:latin typeface="Verdana" panose="020B0604030504040204" pitchFamily="34" charset="0"/>
                <a:ea typeface="Verdana" panose="020B0604030504040204" pitchFamily="34" charset="0"/>
              </a:rPr>
              <a:t>Dolores Krieger</a:t>
            </a:r>
          </a:p>
          <a:p>
            <a:pPr marL="0" indent="0">
              <a:spcBef>
                <a:spcPts val="0"/>
              </a:spcBef>
              <a:buNone/>
            </a:pPr>
            <a:endParaRPr lang="en-CA" sz="2600" dirty="0">
              <a:solidFill>
                <a:srgbClr val="002060"/>
              </a:solidFill>
              <a:latin typeface="Verdana" panose="020B0604030504040204" pitchFamily="34" charset="0"/>
              <a:ea typeface="Verdana" panose="020B0604030504040204" pitchFamily="34" charset="0"/>
            </a:endParaRPr>
          </a:p>
          <a:p>
            <a:pPr marL="0" indent="0">
              <a:spcBef>
                <a:spcPts val="0"/>
              </a:spcBef>
              <a:buNone/>
            </a:pPr>
            <a:r>
              <a:rPr lang="en-US" sz="2600" dirty="0">
                <a:solidFill>
                  <a:srgbClr val="002060"/>
                </a:solidFill>
                <a:latin typeface="Verdana" panose="020B0604030504040204" pitchFamily="34" charset="0"/>
                <a:ea typeface="Verdana" panose="020B0604030504040204" pitchFamily="34" charset="0"/>
              </a:rPr>
              <a:t>Our healing presence - we project our inner peace and compassion making contact at the deepest level of our client’s being </a:t>
            </a:r>
          </a:p>
        </p:txBody>
      </p:sp>
    </p:spTree>
    <p:extLst>
      <p:ext uri="{BB962C8B-B14F-4D97-AF65-F5344CB8AC3E}">
        <p14:creationId xmlns:p14="http://schemas.microsoft.com/office/powerpoint/2010/main" val="269563766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CA" dirty="0"/>
              <a:t>Therapeutic Touch &amp; Palliative Care</a:t>
            </a:r>
            <a:endParaRPr lang="en-US" dirty="0"/>
          </a:p>
        </p:txBody>
      </p:sp>
      <p:sp>
        <p:nvSpPr>
          <p:cNvPr id="5" name="Content Placeholder 4"/>
          <p:cNvSpPr>
            <a:spLocks noGrp="1"/>
          </p:cNvSpPr>
          <p:nvPr>
            <p:ph sz="quarter" idx="13"/>
          </p:nvPr>
        </p:nvSpPr>
        <p:spPr>
          <a:xfrm>
            <a:off x="463936" y="1843307"/>
            <a:ext cx="8680063" cy="3647089"/>
          </a:xfrm>
        </p:spPr>
        <p:txBody>
          <a:bodyPr>
            <a:normAutofit/>
          </a:bodyPr>
          <a:lstStyle/>
          <a:p>
            <a:pPr marL="0" indent="0">
              <a:spcBef>
                <a:spcPts val="0"/>
              </a:spcBef>
              <a:buNone/>
            </a:pPr>
            <a:r>
              <a:rPr lang="en-CA" sz="2600" b="1" dirty="0">
                <a:solidFill>
                  <a:srgbClr val="002060"/>
                </a:solidFill>
              </a:rPr>
              <a:t>Centered and Grounded</a:t>
            </a:r>
          </a:p>
          <a:p>
            <a:pPr marL="0" indent="0">
              <a:spcBef>
                <a:spcPts val="0"/>
              </a:spcBef>
              <a:buNone/>
            </a:pPr>
            <a:r>
              <a:rPr lang="en-CA" sz="2600" dirty="0">
                <a:solidFill>
                  <a:srgbClr val="002060"/>
                </a:solidFill>
              </a:rPr>
              <a:t>Quiet mind = calm presence</a:t>
            </a:r>
          </a:p>
          <a:p>
            <a:pPr marL="0" indent="0">
              <a:spcBef>
                <a:spcPts val="0"/>
              </a:spcBef>
              <a:buNone/>
            </a:pPr>
            <a:r>
              <a:rPr lang="en-CA" sz="2600" dirty="0">
                <a:solidFill>
                  <a:srgbClr val="002060"/>
                </a:solidFill>
              </a:rPr>
              <a:t>Relaxed, aware, fully present </a:t>
            </a:r>
          </a:p>
          <a:p>
            <a:pPr>
              <a:spcBef>
                <a:spcPts val="0"/>
              </a:spcBef>
            </a:pPr>
            <a:r>
              <a:rPr lang="en-CA" sz="2400" dirty="0"/>
              <a:t>Connect at the deepest level as healing partners</a:t>
            </a:r>
          </a:p>
          <a:p>
            <a:pPr marL="0" indent="0">
              <a:spcBef>
                <a:spcPts val="0"/>
              </a:spcBef>
              <a:buNone/>
            </a:pPr>
            <a:endParaRPr lang="en-CA" sz="2200" dirty="0">
              <a:solidFill>
                <a:srgbClr val="002060"/>
              </a:solidFill>
            </a:endParaRPr>
          </a:p>
          <a:p>
            <a:pPr marL="0" indent="0">
              <a:spcBef>
                <a:spcPts val="0"/>
              </a:spcBef>
              <a:buNone/>
            </a:pPr>
            <a:endParaRPr lang="en-CA" sz="900" dirty="0">
              <a:solidFill>
                <a:srgbClr val="002060"/>
              </a:solidFill>
            </a:endParaRPr>
          </a:p>
          <a:p>
            <a:pPr marL="0" indent="0">
              <a:spcBef>
                <a:spcPts val="0"/>
              </a:spcBef>
              <a:buNone/>
            </a:pPr>
            <a:r>
              <a:rPr lang="en-CA" sz="2600" b="1" dirty="0">
                <a:solidFill>
                  <a:srgbClr val="002060"/>
                </a:solidFill>
              </a:rPr>
              <a:t>Intention</a:t>
            </a:r>
          </a:p>
          <a:p>
            <a:pPr marL="0" indent="0">
              <a:spcBef>
                <a:spcPts val="0"/>
              </a:spcBef>
              <a:buNone/>
            </a:pPr>
            <a:r>
              <a:rPr lang="en-CA" sz="2600" dirty="0">
                <a:solidFill>
                  <a:srgbClr val="002060"/>
                </a:solidFill>
              </a:rPr>
              <a:t>Restore order, balance and harmony to the field</a:t>
            </a:r>
          </a:p>
          <a:p>
            <a:pPr marL="0" indent="0">
              <a:spcBef>
                <a:spcPts val="0"/>
              </a:spcBef>
              <a:buNone/>
            </a:pPr>
            <a:r>
              <a:rPr lang="en-CA" sz="2600" dirty="0">
                <a:solidFill>
                  <a:srgbClr val="002060"/>
                </a:solidFill>
              </a:rPr>
              <a:t>Unattached to outcome</a:t>
            </a:r>
          </a:p>
          <a:p>
            <a:pPr marL="0" indent="0">
              <a:spcBef>
                <a:spcPts val="0"/>
              </a:spcBef>
              <a:buNone/>
            </a:pPr>
            <a:endParaRPr lang="en-CA" sz="2200" dirty="0">
              <a:solidFill>
                <a:srgbClr val="002060"/>
              </a:solidFill>
            </a:endParaRPr>
          </a:p>
          <a:p>
            <a:pPr marL="0" indent="0">
              <a:spcBef>
                <a:spcPts val="0"/>
              </a:spcBef>
              <a:buNone/>
            </a:pPr>
            <a:endParaRPr lang="en-CA" sz="900" b="1" dirty="0">
              <a:solidFill>
                <a:srgbClr val="002060"/>
              </a:solidFill>
            </a:endParaRPr>
          </a:p>
          <a:p>
            <a:pPr marL="457200" indent="-457200">
              <a:lnSpc>
                <a:spcPts val="1500"/>
              </a:lnSpc>
              <a:spcBef>
                <a:spcPts val="0"/>
              </a:spcBef>
              <a:buFont typeface="Wingdings" panose="05000000000000000000" pitchFamily="2" charset="2"/>
              <a:buChar char="Ø"/>
            </a:pPr>
            <a:endParaRPr lang="en-CA" dirty="0"/>
          </a:p>
        </p:txBody>
      </p:sp>
      <p:pic>
        <p:nvPicPr>
          <p:cNvPr id="3" name="Picture 2" descr="A painting of a person lying on his back&#10;&#10;AI-generated content may be incorrect.">
            <a:extLst>
              <a:ext uri="{FF2B5EF4-FFF2-40B4-BE49-F238E27FC236}">
                <a16:creationId xmlns:a16="http://schemas.microsoft.com/office/drawing/2014/main" id="{9176E3AA-2578-ECD8-E7C9-2AFB05B3A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1131" y="1843307"/>
            <a:ext cx="3352632" cy="2488628"/>
          </a:xfrm>
          <a:prstGeom prst="roundRect">
            <a:avLst/>
          </a:prstGeom>
        </p:spPr>
      </p:pic>
      <p:sp>
        <p:nvSpPr>
          <p:cNvPr id="2" name="TextBox 1">
            <a:extLst>
              <a:ext uri="{FF2B5EF4-FFF2-40B4-BE49-F238E27FC236}">
                <a16:creationId xmlns:a16="http://schemas.microsoft.com/office/drawing/2014/main" id="{BDCBEE4A-299A-1502-9286-D12A7086C198}"/>
              </a:ext>
            </a:extLst>
          </p:cNvPr>
          <p:cNvSpPr txBox="1"/>
          <p:nvPr/>
        </p:nvSpPr>
        <p:spPr>
          <a:xfrm>
            <a:off x="10852713" y="4331935"/>
            <a:ext cx="729687" cy="276999"/>
          </a:xfrm>
          <a:prstGeom prst="rect">
            <a:avLst/>
          </a:prstGeom>
          <a:noFill/>
        </p:spPr>
        <p:txBody>
          <a:bodyPr wrap="none" rtlCol="0">
            <a:spAutoFit/>
          </a:bodyPr>
          <a:lstStyle/>
          <a:p>
            <a:r>
              <a:rPr lang="en-CA" sz="1200" dirty="0" err="1">
                <a:solidFill>
                  <a:srgbClr val="002060"/>
                </a:solidFill>
                <a:latin typeface="Arial" panose="020B0604020202020204" pitchFamily="34" charset="0"/>
                <a:cs typeface="Arial" panose="020B0604020202020204" pitchFamily="34" charset="0"/>
              </a:rPr>
              <a:t>Pixabay</a:t>
            </a:r>
            <a:endParaRPr lang="en-CA" sz="1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1823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fade">
                                      <p:cBhvr>
                                        <p:cTn id="7" dur="500"/>
                                        <p:tgtEl>
                                          <p:spTgt spid="5">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7" end="7"/>
                                            </p:txEl>
                                          </p:spTgt>
                                        </p:tgtEl>
                                        <p:attrNameLst>
                                          <p:attrName>style.visibility</p:attrName>
                                        </p:attrNameLst>
                                      </p:cBhvr>
                                      <p:to>
                                        <p:strVal val="visible"/>
                                      </p:to>
                                    </p:set>
                                    <p:animEffect transition="in" filter="fade">
                                      <p:cBhvr>
                                        <p:cTn id="10" dur="500"/>
                                        <p:tgtEl>
                                          <p:spTgt spid="5">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animEffect transition="in" filter="fade">
                                      <p:cBhvr>
                                        <p:cTn id="13"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p:txBody>
          <a:bodyPr rtlCol="0">
            <a:normAutofit/>
          </a:bodyPr>
          <a:lstStyle/>
          <a:p>
            <a:pPr>
              <a:spcBef>
                <a:spcPts val="0"/>
              </a:spcBef>
              <a:buFont typeface="Arial"/>
              <a:buChar char="•"/>
              <a:defRPr/>
            </a:pPr>
            <a:endParaRPr lang="en-US" dirty="0">
              <a:ea typeface="+mn-ea"/>
              <a:cs typeface="+mn-cs"/>
            </a:endParaRPr>
          </a:p>
          <a:p>
            <a:pPr>
              <a:spcBef>
                <a:spcPts val="0"/>
              </a:spcBef>
              <a:buFont typeface="Arial"/>
              <a:buChar char="•"/>
              <a:defRPr/>
            </a:pPr>
            <a:endParaRPr lang="en-US" sz="2550" dirty="0"/>
          </a:p>
          <a:p>
            <a:pPr>
              <a:spcBef>
                <a:spcPts val="0"/>
              </a:spcBef>
              <a:buFont typeface="Arial"/>
              <a:buChar char="•"/>
              <a:defRPr/>
            </a:pPr>
            <a:endParaRPr lang="en-CA" sz="2550" dirty="0"/>
          </a:p>
          <a:p>
            <a:pPr>
              <a:spcBef>
                <a:spcPts val="0"/>
              </a:spcBef>
              <a:buFont typeface="Arial"/>
              <a:buChar char="•"/>
              <a:defRPr/>
            </a:pPr>
            <a:endParaRPr lang="en-CA" sz="2550" dirty="0"/>
          </a:p>
          <a:p>
            <a:pPr>
              <a:spcBef>
                <a:spcPts val="0"/>
              </a:spcBef>
              <a:buFont typeface="Arial"/>
              <a:buChar char="•"/>
              <a:defRPr/>
            </a:pPr>
            <a:endParaRPr lang="en-CA" sz="2550" dirty="0"/>
          </a:p>
          <a:p>
            <a:pPr marL="0" indent="0">
              <a:spcBef>
                <a:spcPts val="0"/>
              </a:spcBef>
              <a:buNone/>
              <a:defRPr/>
            </a:pPr>
            <a:r>
              <a:rPr lang="en-US" sz="2550" dirty="0"/>
              <a:t>		</a:t>
            </a:r>
            <a:r>
              <a:rPr lang="en-US" sz="1200" dirty="0">
                <a:solidFill>
                  <a:srgbClr val="002060"/>
                </a:solidFill>
              </a:rPr>
              <a:t>TTNO</a:t>
            </a:r>
          </a:p>
        </p:txBody>
      </p:sp>
      <p:sp>
        <p:nvSpPr>
          <p:cNvPr id="6" name="Content Placeholder 5"/>
          <p:cNvSpPr>
            <a:spLocks noGrp="1"/>
          </p:cNvSpPr>
          <p:nvPr>
            <p:ph sz="half" idx="4294967295"/>
          </p:nvPr>
        </p:nvSpPr>
        <p:spPr>
          <a:xfrm>
            <a:off x="8924925" y="5521325"/>
            <a:ext cx="3267075" cy="4397375"/>
          </a:xfrm>
          <a:prstGeom prst="rect">
            <a:avLst/>
          </a:prstGeom>
        </p:spPr>
        <p:txBody>
          <a:bodyPr rtlCol="0">
            <a:normAutofit/>
          </a:bodyPr>
          <a:lstStyle/>
          <a:p>
            <a:pPr marL="0" indent="0">
              <a:lnSpc>
                <a:spcPct val="80000"/>
              </a:lnSpc>
              <a:spcBef>
                <a:spcPts val="0"/>
              </a:spcBef>
              <a:buNone/>
              <a:defRPr/>
            </a:pPr>
            <a:endParaRPr lang="en-US" sz="3075" b="1" dirty="0">
              <a:solidFill>
                <a:srgbClr val="000000"/>
              </a:solidFill>
              <a:cs typeface="Arial"/>
            </a:endParaRPr>
          </a:p>
          <a:p>
            <a:pPr marL="0" indent="0">
              <a:lnSpc>
                <a:spcPct val="80000"/>
              </a:lnSpc>
              <a:spcBef>
                <a:spcPts val="0"/>
              </a:spcBef>
              <a:buNone/>
              <a:defRPr/>
            </a:pPr>
            <a:endParaRPr lang="en-US" dirty="0">
              <a:ea typeface="+mn-ea"/>
              <a:cs typeface="+mn-cs"/>
            </a:endParaRPr>
          </a:p>
          <a:p>
            <a:pPr marL="0" indent="0">
              <a:lnSpc>
                <a:spcPct val="80000"/>
              </a:lnSpc>
              <a:spcBef>
                <a:spcPts val="0"/>
              </a:spcBef>
              <a:buNone/>
              <a:defRPr/>
            </a:pPr>
            <a:endParaRPr lang="en-US" dirty="0">
              <a:ea typeface="+mn-ea"/>
              <a:cs typeface="+mn-cs"/>
            </a:endParaRPr>
          </a:p>
          <a:p>
            <a:pPr marL="0" indent="0">
              <a:lnSpc>
                <a:spcPct val="80000"/>
              </a:lnSpc>
              <a:spcBef>
                <a:spcPts val="0"/>
              </a:spcBef>
              <a:buNone/>
              <a:defRPr/>
            </a:pPr>
            <a:endParaRPr lang="en-US" sz="2475" dirty="0"/>
          </a:p>
          <a:p>
            <a:pPr>
              <a:spcBef>
                <a:spcPts val="0"/>
              </a:spcBef>
              <a:buFont typeface="Arial"/>
              <a:buChar char="•"/>
              <a:defRPr/>
            </a:pPr>
            <a:endParaRPr lang="en-US" sz="2475" dirty="0"/>
          </a:p>
          <a:p>
            <a:pPr>
              <a:spcBef>
                <a:spcPts val="0"/>
              </a:spcBef>
              <a:buFont typeface="Arial"/>
              <a:buChar char="•"/>
              <a:defRPr/>
            </a:pPr>
            <a:endParaRPr lang="en-US" sz="2475" dirty="0"/>
          </a:p>
        </p:txBody>
      </p:sp>
      <p:sp>
        <p:nvSpPr>
          <p:cNvPr id="34820" name="TextBox 1"/>
          <p:cNvSpPr txBox="1">
            <a:spLocks noChangeArrowheads="1"/>
          </p:cNvSpPr>
          <p:nvPr/>
        </p:nvSpPr>
        <p:spPr bwMode="auto">
          <a:xfrm>
            <a:off x="-1866900" y="2705101"/>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ts val="2000"/>
              </a:spcAft>
              <a:buFont typeface="Wingdings 2" panose="05020102010507070707" pitchFamily="18" charset="2"/>
              <a:buChar char=""/>
              <a:defRPr sz="2400">
                <a:solidFill>
                  <a:schemeClr val="tx1"/>
                </a:solidFill>
                <a:latin typeface="Calisto MT" charset="0"/>
                <a:ea typeface="MS PGothic" panose="020B0600070205080204" pitchFamily="34" charset="-128"/>
              </a:defRPr>
            </a:lvl1pPr>
            <a:lvl2pPr marL="742950" indent="-285750">
              <a:spcAft>
                <a:spcPts val="1000"/>
              </a:spcAft>
              <a:buClr>
                <a:schemeClr val="bg2"/>
              </a:buClr>
              <a:buFont typeface="Wingdings 2" panose="05020102010507070707" pitchFamily="18" charset="2"/>
              <a:buChar char=""/>
              <a:defRPr sz="2200">
                <a:solidFill>
                  <a:schemeClr val="tx1"/>
                </a:solidFill>
                <a:latin typeface="Calisto MT" charset="0"/>
                <a:ea typeface="MS PGothic" panose="020B0600070205080204" pitchFamily="34" charset="-128"/>
              </a:defRPr>
            </a:lvl2pPr>
            <a:lvl3pPr marL="1143000" indent="-228600">
              <a:spcAft>
                <a:spcPts val="1000"/>
              </a:spcAft>
              <a:buFont typeface="Wingdings 2" panose="05020102010507070707" pitchFamily="18" charset="2"/>
              <a:buChar char=""/>
              <a:defRPr sz="2000">
                <a:solidFill>
                  <a:schemeClr val="tx1"/>
                </a:solidFill>
                <a:latin typeface="Calisto MT" charset="0"/>
                <a:ea typeface="MS PGothic" panose="020B0600070205080204" pitchFamily="34" charset="-128"/>
              </a:defRPr>
            </a:lvl3pPr>
            <a:lvl4pPr marL="1600200" indent="-228600">
              <a:spcAft>
                <a:spcPts val="1000"/>
              </a:spcAft>
              <a:buClr>
                <a:schemeClr val="bg2"/>
              </a:buClr>
              <a:buFont typeface="Wingdings 2" panose="05020102010507070707" pitchFamily="18" charset="2"/>
              <a:buChar char=""/>
              <a:defRPr>
                <a:solidFill>
                  <a:schemeClr val="tx1"/>
                </a:solidFill>
                <a:latin typeface="Calisto MT" charset="0"/>
                <a:ea typeface="MS PGothic" panose="020B0600070205080204" pitchFamily="34" charset="-128"/>
              </a:defRPr>
            </a:lvl4pPr>
            <a:lvl5pPr marL="2057400" indent="-228600">
              <a:spcAft>
                <a:spcPts val="1000"/>
              </a:spcAft>
              <a:buFont typeface="Wingdings 2" panose="05020102010507070707" pitchFamily="18" charset="2"/>
              <a:buChar char=""/>
              <a:defRPr>
                <a:solidFill>
                  <a:schemeClr val="tx1"/>
                </a:solidFill>
                <a:latin typeface="Calisto MT" charset="0"/>
                <a:ea typeface="MS PGothic" panose="020B0600070205080204" pitchFamily="34" charset="-128"/>
              </a:defRPr>
            </a:lvl5pPr>
            <a:lvl6pPr marL="2514600" indent="-228600" eaLnBrk="0" fontAlgn="base" hangingPunct="0">
              <a:spcBef>
                <a:spcPct val="0"/>
              </a:spcBef>
              <a:spcAft>
                <a:spcPts val="1000"/>
              </a:spcAft>
              <a:buFont typeface="Wingdings 2" panose="05020102010507070707" pitchFamily="18" charset="2"/>
              <a:buChar char=""/>
              <a:defRPr>
                <a:solidFill>
                  <a:schemeClr val="tx1"/>
                </a:solidFill>
                <a:latin typeface="Calisto MT" charset="0"/>
                <a:ea typeface="MS PGothic" panose="020B0600070205080204" pitchFamily="34" charset="-128"/>
              </a:defRPr>
            </a:lvl6pPr>
            <a:lvl7pPr marL="2971800" indent="-228600" eaLnBrk="0" fontAlgn="base" hangingPunct="0">
              <a:spcBef>
                <a:spcPct val="0"/>
              </a:spcBef>
              <a:spcAft>
                <a:spcPts val="1000"/>
              </a:spcAft>
              <a:buFont typeface="Wingdings 2" panose="05020102010507070707" pitchFamily="18" charset="2"/>
              <a:buChar char=""/>
              <a:defRPr>
                <a:solidFill>
                  <a:schemeClr val="tx1"/>
                </a:solidFill>
                <a:latin typeface="Calisto MT" charset="0"/>
                <a:ea typeface="MS PGothic" panose="020B0600070205080204" pitchFamily="34" charset="-128"/>
              </a:defRPr>
            </a:lvl7pPr>
            <a:lvl8pPr marL="3429000" indent="-228600" eaLnBrk="0" fontAlgn="base" hangingPunct="0">
              <a:spcBef>
                <a:spcPct val="0"/>
              </a:spcBef>
              <a:spcAft>
                <a:spcPts val="1000"/>
              </a:spcAft>
              <a:buFont typeface="Wingdings 2" panose="05020102010507070707" pitchFamily="18" charset="2"/>
              <a:buChar char=""/>
              <a:defRPr>
                <a:solidFill>
                  <a:schemeClr val="tx1"/>
                </a:solidFill>
                <a:latin typeface="Calisto MT" charset="0"/>
                <a:ea typeface="MS PGothic" panose="020B0600070205080204" pitchFamily="34" charset="-128"/>
              </a:defRPr>
            </a:lvl8pPr>
            <a:lvl9pPr marL="3886200" indent="-228600" eaLnBrk="0" fontAlgn="base" hangingPunct="0">
              <a:spcBef>
                <a:spcPct val="0"/>
              </a:spcBef>
              <a:spcAft>
                <a:spcPts val="1000"/>
              </a:spcAft>
              <a:buFont typeface="Wingdings 2" panose="05020102010507070707" pitchFamily="18" charset="2"/>
              <a:buChar char=""/>
              <a:defRPr>
                <a:solidFill>
                  <a:schemeClr val="tx1"/>
                </a:solidFill>
                <a:latin typeface="Calisto MT" charset="0"/>
                <a:ea typeface="MS PGothic" panose="020B0600070205080204" pitchFamily="34" charset="-128"/>
              </a:defRPr>
            </a:lvl9pPr>
          </a:lstStyle>
          <a:p>
            <a:pPr eaLnBrk="1" hangingPunct="1">
              <a:spcAft>
                <a:spcPct val="0"/>
              </a:spcAft>
              <a:buFontTx/>
              <a:buNone/>
            </a:pPr>
            <a:r>
              <a:rPr lang="en-US" altLang="en-US" sz="1800">
                <a:latin typeface="Times New Roman" panose="02020603050405020304" pitchFamily="18" charset="0"/>
              </a:rPr>
              <a:t>        </a:t>
            </a:r>
          </a:p>
        </p:txBody>
      </p:sp>
      <p:graphicFrame>
        <p:nvGraphicFramePr>
          <p:cNvPr id="2" name="Table 1"/>
          <p:cNvGraphicFramePr>
            <a:graphicFrameLocks noGrp="1"/>
          </p:cNvGraphicFramePr>
          <p:nvPr/>
        </p:nvGraphicFramePr>
        <p:xfrm>
          <a:off x="3438525" y="173355"/>
          <a:ext cx="8458208" cy="6187440"/>
        </p:xfrm>
        <a:graphic>
          <a:graphicData uri="http://schemas.openxmlformats.org/drawingml/2006/table">
            <a:tbl>
              <a:tblPr firstRow="1" bandRow="1">
                <a:tableStyleId>{5C22544A-7EE6-4342-B048-85BDC9FD1C3A}</a:tableStyleId>
              </a:tblPr>
              <a:tblGrid>
                <a:gridCol w="4343408">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7831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Verdana" panose="020B0604030504040204" pitchFamily="34" charset="0"/>
                          <a:ea typeface="Verdana" panose="020B0604030504040204" pitchFamily="34" charset="0"/>
                          <a:cs typeface="Verdana" panose="020B0604030504040204" pitchFamily="34" charset="0"/>
                        </a:rPr>
                        <a:t>Hospice Palliative Care aims to</a:t>
                      </a:r>
                      <a:endParaRPr lang="en-CA"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Verdana" panose="020B0604030504040204" pitchFamily="34" charset="0"/>
                          <a:ea typeface="Verdana" panose="020B0604030504040204" pitchFamily="34" charset="0"/>
                          <a:cs typeface="Verdana" panose="020B0604030504040204" pitchFamily="34" charset="0"/>
                        </a:rPr>
                        <a:t>Therapeutic Touch</a:t>
                      </a:r>
                      <a:endParaRPr lang="en-CA"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701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Verdana" panose="020B0604030504040204" pitchFamily="34" charset="0"/>
                          <a:ea typeface="Verdana" panose="020B0604030504040204" pitchFamily="34" charset="0"/>
                          <a:cs typeface="Verdana" panose="020B0604030504040204" pitchFamily="34" charset="0"/>
                        </a:rPr>
                        <a:t>Relieve suffering </a:t>
                      </a:r>
                      <a:endParaRPr lang="en-CA"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80000"/>
                        </a:lnSpc>
                        <a:spcBef>
                          <a:spcPts val="0"/>
                        </a:spcBef>
                        <a:buFont typeface="Arial"/>
                        <a:buNone/>
                        <a:defRPr/>
                      </a:pPr>
                      <a:r>
                        <a:rPr lang="en-US" sz="2400" dirty="0">
                          <a:solidFill>
                            <a:srgbClr val="002060"/>
                          </a:solidFill>
                          <a:latin typeface="Verdana" panose="020B0604030504040204" pitchFamily="34" charset="0"/>
                          <a:ea typeface="Verdana" panose="020B0604030504040204" pitchFamily="34" charset="0"/>
                          <a:cs typeface="Verdana" panose="020B0604030504040204" pitchFamily="34" charset="0"/>
                        </a:rPr>
                        <a:t>Promotes relaxation &amp; eases stress</a:t>
                      </a:r>
                      <a:endParaRPr lang="en-CA"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5892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Verdana" panose="020B0604030504040204" pitchFamily="34" charset="0"/>
                          <a:ea typeface="Verdana" panose="020B0604030504040204" pitchFamily="34" charset="0"/>
                          <a:cs typeface="Verdana" panose="020B0604030504040204" pitchFamily="34" charset="0"/>
                        </a:rPr>
                        <a:t>Improve the quality of living and dying</a:t>
                      </a:r>
                      <a:endParaRPr lang="en-CA"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endParaRPr lang="en-CA"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Verdana" panose="020B0604030504040204" pitchFamily="34" charset="0"/>
                          <a:ea typeface="Verdana" panose="020B0604030504040204" pitchFamily="34" charset="0"/>
                          <a:cs typeface="Verdana" panose="020B0604030504040204" pitchFamily="34" charset="0"/>
                        </a:rPr>
                        <a:t>Helps manage pain and other symptoms,</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Verdana" panose="020B0604030504040204" pitchFamily="34" charset="0"/>
                          <a:ea typeface="Verdana" panose="020B0604030504040204" pitchFamily="34" charset="0"/>
                          <a:cs typeface="Verdana" panose="020B0604030504040204" pitchFamily="34" charset="0"/>
                        </a:rPr>
                        <a:t>Fosters a sense of </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Verdana" panose="020B0604030504040204" pitchFamily="34" charset="0"/>
                          <a:ea typeface="Verdana" panose="020B0604030504040204" pitchFamily="34" charset="0"/>
                          <a:cs typeface="Verdana" panose="020B0604030504040204" pitchFamily="34" charset="0"/>
                        </a:rPr>
                        <a:t>well-being</a:t>
                      </a:r>
                      <a:endParaRPr lang="en-CA"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8482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2400" dirty="0">
                          <a:solidFill>
                            <a:srgbClr val="002060"/>
                          </a:solidFill>
                          <a:latin typeface="Verdana" panose="020B0604030504040204" pitchFamily="34" charset="0"/>
                          <a:ea typeface="Verdana" panose="020B0604030504040204" pitchFamily="34" charset="0"/>
                          <a:cs typeface="Verdana" panose="020B0604030504040204" pitchFamily="34" charset="0"/>
                        </a:rPr>
                        <a:t>Address physical, psychological, social, spiritual, practical issues</a:t>
                      </a:r>
                      <a:endParaRPr lang="en-US"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endParaRPr lang="en-CA"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5F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Verdana" panose="020B0604030504040204" pitchFamily="34" charset="0"/>
                          <a:ea typeface="Verdana" panose="020B0604030504040204" pitchFamily="34" charset="0"/>
                          <a:cs typeface="Verdana" panose="020B0604030504040204" pitchFamily="34" charset="0"/>
                        </a:rPr>
                        <a:t>Focusses on restoring balance in all aspects of the human energy field: body, emotions, mind and spirit</a:t>
                      </a:r>
                      <a:endParaRPr lang="en-CA"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5FA"/>
                    </a:solidFill>
                  </a:tcPr>
                </a:tc>
                <a:extLst>
                  <a:ext uri="{0D108BD9-81ED-4DB2-BD59-A6C34878D82A}">
                    <a16:rowId xmlns:a16="http://schemas.microsoft.com/office/drawing/2014/main" val="10003"/>
                  </a:ext>
                </a:extLst>
              </a:tr>
              <a:tr h="589259">
                <a:tc>
                  <a:txBody>
                    <a:bodyPr/>
                    <a:lstStyle/>
                    <a:p>
                      <a:pPr>
                        <a:spcBef>
                          <a:spcPts val="0"/>
                        </a:spcBef>
                        <a:buFont typeface="Arial"/>
                        <a:buNone/>
                        <a:defRPr/>
                      </a:pPr>
                      <a:r>
                        <a:rPr lang="en-US" sz="2400" dirty="0">
                          <a:solidFill>
                            <a:srgbClr val="002060"/>
                          </a:solidFill>
                          <a:latin typeface="Verdana" panose="020B0604030504040204" pitchFamily="34" charset="0"/>
                          <a:ea typeface="Verdana" panose="020B0604030504040204" pitchFamily="34" charset="0"/>
                          <a:cs typeface="Verdana" panose="020B0604030504040204" pitchFamily="34" charset="0"/>
                        </a:rPr>
                        <a:t>Enhance personal, spiritual growth and  </a:t>
                      </a:r>
                    </a:p>
                    <a:p>
                      <a:pPr>
                        <a:spcBef>
                          <a:spcPts val="0"/>
                        </a:spcBef>
                        <a:buFont typeface="Arial"/>
                        <a:buNone/>
                        <a:defRPr/>
                      </a:pPr>
                      <a:r>
                        <a:rPr lang="en-US" sz="2400" dirty="0">
                          <a:solidFill>
                            <a:srgbClr val="002060"/>
                          </a:solidFill>
                          <a:latin typeface="Verdana" panose="020B0604030504040204" pitchFamily="34" charset="0"/>
                          <a:ea typeface="Verdana" panose="020B0604030504040204" pitchFamily="34" charset="0"/>
                          <a:cs typeface="Verdana" panose="020B0604030504040204" pitchFamily="34" charset="0"/>
                        </a:rPr>
                        <a:t>self-actualization</a:t>
                      </a:r>
                      <a:endParaRPr lang="en-CA"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Verdana" panose="020B0604030504040204" pitchFamily="34" charset="0"/>
                          <a:ea typeface="Verdana" panose="020B0604030504040204" pitchFamily="34" charset="0"/>
                          <a:cs typeface="Verdana" panose="020B0604030504040204" pitchFamily="34" charset="0"/>
                        </a:rPr>
                        <a:t>Offers opportunities for self-growth</a:t>
                      </a:r>
                    </a:p>
                    <a:p>
                      <a:endParaRPr lang="en-CA" sz="24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bl>
          </a:graphicData>
        </a:graphic>
      </p:graphicFrame>
      <p:pic>
        <p:nvPicPr>
          <p:cNvPr id="3" name="Picture 2" descr="A person getting a massage of a person&#10;&#10;AI-generated content may be incorrect.">
            <a:extLst>
              <a:ext uri="{FF2B5EF4-FFF2-40B4-BE49-F238E27FC236}">
                <a16:creationId xmlns:a16="http://schemas.microsoft.com/office/drawing/2014/main" id="{41ECA439-5393-B390-0DE7-633592C14E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641" y="1976120"/>
            <a:ext cx="2905760" cy="2905760"/>
          </a:xfrm>
          <a:prstGeom prst="ellipse">
            <a:avLst/>
          </a:prstGeom>
        </p:spPr>
      </p:pic>
    </p:spTree>
    <p:extLst>
      <p:ext uri="{BB962C8B-B14F-4D97-AF65-F5344CB8AC3E}">
        <p14:creationId xmlns:p14="http://schemas.microsoft.com/office/powerpoint/2010/main" val="2206609789"/>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096FD-FF3E-2BEF-8D6D-60588A4604F5}"/>
              </a:ext>
            </a:extLst>
          </p:cNvPr>
          <p:cNvSpPr>
            <a:spLocks noGrp="1"/>
          </p:cNvSpPr>
          <p:nvPr>
            <p:ph type="title"/>
          </p:nvPr>
        </p:nvSpPr>
        <p:spPr>
          <a:xfrm>
            <a:off x="609599" y="531813"/>
            <a:ext cx="10972800" cy="1143000"/>
          </a:xfrm>
        </p:spPr>
        <p:txBody>
          <a:bodyPr/>
          <a:lstStyle/>
          <a:p>
            <a:r>
              <a:rPr lang="en-CA" dirty="0"/>
              <a:t>Let’s Hear from the Volunteer Coordinator</a:t>
            </a:r>
          </a:p>
        </p:txBody>
      </p:sp>
      <p:sp>
        <p:nvSpPr>
          <p:cNvPr id="4" name="TextBox 3">
            <a:extLst>
              <a:ext uri="{FF2B5EF4-FFF2-40B4-BE49-F238E27FC236}">
                <a16:creationId xmlns:a16="http://schemas.microsoft.com/office/drawing/2014/main" id="{CCF7C149-F0DD-D46E-65F7-2B426FC508A8}"/>
              </a:ext>
            </a:extLst>
          </p:cNvPr>
          <p:cNvSpPr txBox="1"/>
          <p:nvPr/>
        </p:nvSpPr>
        <p:spPr>
          <a:xfrm>
            <a:off x="3050325" y="2628900"/>
            <a:ext cx="6091348" cy="892552"/>
          </a:xfrm>
          <a:prstGeom prst="rect">
            <a:avLst/>
          </a:prstGeom>
          <a:noFill/>
        </p:spPr>
        <p:txBody>
          <a:bodyPr wrap="none" rtlCol="0">
            <a:spAutoFit/>
          </a:bodyPr>
          <a:lstStyle/>
          <a:p>
            <a:r>
              <a:rPr lang="en-CA" sz="2600" dirty="0">
                <a:solidFill>
                  <a:srgbClr val="002060"/>
                </a:solidFill>
                <a:latin typeface="Verdana" panose="020B0604030504040204" pitchFamily="34" charset="0"/>
                <a:ea typeface="Verdana" panose="020B0604030504040204" pitchFamily="34" charset="0"/>
              </a:rPr>
              <a:t>Kat – the Volunteer Coordinator at </a:t>
            </a:r>
          </a:p>
          <a:p>
            <a:r>
              <a:rPr lang="en-CA" sz="2600" dirty="0">
                <a:solidFill>
                  <a:srgbClr val="002060"/>
                </a:solidFill>
                <a:latin typeface="Verdana" panose="020B0604030504040204" pitchFamily="34" charset="0"/>
                <a:ea typeface="Verdana" panose="020B0604030504040204" pitchFamily="34" charset="0"/>
              </a:rPr>
              <a:t>Bethell Hospice, Inglewood Ontario</a:t>
            </a:r>
          </a:p>
        </p:txBody>
      </p:sp>
    </p:spTree>
    <p:extLst>
      <p:ext uri="{BB962C8B-B14F-4D97-AF65-F5344CB8AC3E}">
        <p14:creationId xmlns:p14="http://schemas.microsoft.com/office/powerpoint/2010/main" val="3788240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369114"/>
            <a:ext cx="10972800" cy="1143000"/>
          </a:xfrm>
        </p:spPr>
        <p:txBody>
          <a:bodyPr>
            <a:normAutofit/>
          </a:bodyPr>
          <a:lstStyle/>
          <a:p>
            <a:r>
              <a:rPr lang="en-US" dirty="0">
                <a:ea typeface="Futura" charset="0"/>
                <a:cs typeface="Futura" charset="0"/>
              </a:rPr>
              <a:t>A question That May Be Asked</a:t>
            </a:r>
          </a:p>
        </p:txBody>
      </p:sp>
      <p:sp>
        <p:nvSpPr>
          <p:cNvPr id="3" name="Subtitle 2"/>
          <p:cNvSpPr>
            <a:spLocks noGrp="1"/>
          </p:cNvSpPr>
          <p:nvPr>
            <p:ph sz="quarter" idx="13"/>
          </p:nvPr>
        </p:nvSpPr>
        <p:spPr>
          <a:xfrm>
            <a:off x="1151899" y="1716946"/>
            <a:ext cx="10363826" cy="3424107"/>
          </a:xfrm>
          <a:ln>
            <a:noFill/>
          </a:ln>
        </p:spPr>
        <p:txBody>
          <a:bodyPr>
            <a:normAutofit/>
          </a:bodyPr>
          <a:lstStyle/>
          <a:p>
            <a:pPr>
              <a:buNone/>
            </a:pPr>
            <a:r>
              <a:rPr lang="en-CA" sz="2600" dirty="0">
                <a:solidFill>
                  <a:srgbClr val="002060"/>
                </a:solidFill>
              </a:rPr>
              <a:t>Will it hurt?</a:t>
            </a:r>
            <a:endParaRPr lang="en-US" sz="2600" dirty="0">
              <a:solidFill>
                <a:srgbClr val="002060"/>
              </a:solidFill>
            </a:endParaRPr>
          </a:p>
          <a:p>
            <a:pPr>
              <a:buNone/>
            </a:pPr>
            <a:r>
              <a:rPr lang="en-GB" sz="2600" dirty="0">
                <a:solidFill>
                  <a:srgbClr val="002060"/>
                </a:solidFill>
              </a:rPr>
              <a:t> </a:t>
            </a:r>
            <a:endParaRPr lang="en-US" sz="2600" dirty="0">
              <a:solidFill>
                <a:srgbClr val="002060"/>
              </a:solidFill>
            </a:endParaRPr>
          </a:p>
          <a:p>
            <a:pPr marL="0" lvl="0" indent="0">
              <a:buNone/>
            </a:pPr>
            <a:r>
              <a:rPr lang="en-GB" sz="2600" i="1" dirty="0">
                <a:solidFill>
                  <a:srgbClr val="002060"/>
                </a:solidFill>
              </a:rPr>
              <a:t>Therapeutic Touch is ever so gentle.</a:t>
            </a:r>
          </a:p>
          <a:p>
            <a:pPr marL="0" lvl="0" indent="0">
              <a:buNone/>
            </a:pPr>
            <a:endParaRPr lang="en-US" sz="1100" i="1" dirty="0">
              <a:solidFill>
                <a:srgbClr val="002060"/>
              </a:solidFill>
            </a:endParaRPr>
          </a:p>
          <a:p>
            <a:pPr marL="0" lvl="0" indent="0">
              <a:buNone/>
            </a:pPr>
            <a:r>
              <a:rPr lang="en-GB" sz="2600" i="1" dirty="0">
                <a:solidFill>
                  <a:srgbClr val="002060"/>
                </a:solidFill>
              </a:rPr>
              <a:t>Practitioners are taught to be gentle and to give short treatments</a:t>
            </a:r>
            <a:r>
              <a:rPr lang="en-GB" sz="2600" i="1" dirty="0"/>
              <a:t>.</a:t>
            </a:r>
          </a:p>
          <a:p>
            <a:pPr lvl="0">
              <a:buNone/>
            </a:pPr>
            <a:endParaRPr lang="en-US" sz="2600" i="1" dirty="0"/>
          </a:p>
          <a:p>
            <a:endParaRPr lang="en-US" dirty="0"/>
          </a:p>
          <a:p>
            <a:pPr>
              <a:buNone/>
            </a:pPr>
            <a:endParaRPr lang="en-US" dirty="0"/>
          </a:p>
          <a:p>
            <a:endParaRPr lang="en-CA" dirty="0">
              <a:solidFill>
                <a:schemeClr val="bg1"/>
              </a:solidFill>
            </a:endParaRPr>
          </a:p>
          <a:p>
            <a:endParaRPr lang="en-CA" dirty="0">
              <a:solidFill>
                <a:schemeClr val="bg1"/>
              </a:solidFill>
            </a:endParaRPr>
          </a:p>
          <a:p>
            <a:pPr>
              <a:buClr>
                <a:schemeClr val="bg1"/>
              </a:buClr>
              <a:buNone/>
            </a:pPr>
            <a:endParaRPr lang="en-CA" dirty="0">
              <a:solidFill>
                <a:schemeClr val="bg1"/>
              </a:solidFill>
            </a:endParaRPr>
          </a:p>
          <a:p>
            <a:pPr marL="530225" indent="-530225"/>
            <a:endParaRPr lang="en-US" dirty="0">
              <a:solidFill>
                <a:srgbClr val="FFFFFF"/>
              </a:solidFill>
              <a:ea typeface="Futura" charset="0"/>
              <a:cs typeface="Futura" charset="0"/>
            </a:endParaRPr>
          </a:p>
          <a:p>
            <a:pPr marL="530225" indent="-530225"/>
            <a:endParaRPr lang="en-US" dirty="0">
              <a:solidFill>
                <a:srgbClr val="FFFFFF"/>
              </a:solidFill>
              <a:ea typeface="Futura" charset="0"/>
              <a:cs typeface="Futura" charset="0"/>
            </a:endParaRPr>
          </a:p>
          <a:p>
            <a:pPr marL="530225" indent="-530225">
              <a:buFont typeface="Wingdings" pitchFamily="2" charset="2"/>
              <a:buChar char="Ø"/>
            </a:pPr>
            <a:endParaRPr lang="en-GB" b="1" dirty="0"/>
          </a:p>
          <a:p>
            <a:pPr>
              <a:spcBef>
                <a:spcPts val="422"/>
              </a:spcBef>
              <a:buClr>
                <a:srgbClr val="FFFFFF"/>
              </a:buClr>
              <a:buSzPct val="100000"/>
              <a:buFont typeface="Arial" charset="0"/>
              <a:buChar char="•"/>
            </a:pPr>
            <a:endParaRPr lang="en-US" sz="5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5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5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5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5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500" dirty="0">
              <a:solidFill>
                <a:srgbClr val="FFFFFF"/>
              </a:solidFill>
              <a:ea typeface="Futura" charset="0"/>
              <a:cs typeface="Futura" charset="0"/>
            </a:endParaRPr>
          </a:p>
          <a:p>
            <a:pPr marL="530225" indent="-530225"/>
            <a:endParaRPr lang="en-US" dirty="0">
              <a:ea typeface="Futura" charset="0"/>
              <a:cs typeface="Futura" charset="0"/>
            </a:endParaRPr>
          </a:p>
          <a:p>
            <a:pPr marL="530225" indent="-530225"/>
            <a:endParaRPr lang="en-CA" dirty="0">
              <a:ea typeface="Futura" charset="0"/>
              <a:cs typeface="Futura" charset="0"/>
            </a:endParaRPr>
          </a:p>
          <a:p>
            <a:pPr>
              <a:spcBef>
                <a:spcPts val="422"/>
              </a:spcBef>
              <a:buClr>
                <a:srgbClr val="FFFFFF"/>
              </a:buClr>
              <a:buSzPct val="100000"/>
              <a:buFont typeface="Arial" charset="0"/>
              <a:buChar char="•"/>
            </a:pPr>
            <a:endParaRPr lang="en-US" sz="7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7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7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7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700" dirty="0">
              <a:solidFill>
                <a:srgbClr val="FFFFFF"/>
              </a:solidFill>
              <a:ea typeface="Futura" charset="0"/>
              <a:cs typeface="Futura" charset="0"/>
            </a:endParaRPr>
          </a:p>
          <a:p>
            <a:pPr marL="530225" indent="-530225"/>
            <a:endParaRPr lang="en-CA" sz="900" dirty="0"/>
          </a:p>
          <a:p>
            <a:pPr marL="530225" indent="-530225"/>
            <a:endParaRPr lang="en-US" dirty="0">
              <a:solidFill>
                <a:srgbClr val="FFFFFF"/>
              </a:solidFill>
              <a:ea typeface="Futura" charset="0"/>
              <a:cs typeface="Futura" charset="0"/>
            </a:endParaRPr>
          </a:p>
          <a:p>
            <a:pPr marL="530225" indent="-530225"/>
            <a:endParaRPr lang="en-CA" dirty="0"/>
          </a:p>
          <a:p>
            <a:pPr>
              <a:spcBef>
                <a:spcPts val="600"/>
              </a:spcBef>
              <a:buClr>
                <a:srgbClr val="FFFFFF"/>
              </a:buClr>
              <a:buSzPct val="100000"/>
              <a:buFont typeface="Arial" charset="0"/>
              <a:buChar char="•"/>
            </a:pPr>
            <a:endParaRPr lang="en-US" dirty="0">
              <a:solidFill>
                <a:srgbClr val="FFFFFF"/>
              </a:solidFill>
              <a:ea typeface="Futura" charset="0"/>
              <a:cs typeface="Futura" charset="0"/>
            </a:endParaRPr>
          </a:p>
          <a:p>
            <a:pPr>
              <a:spcBef>
                <a:spcPts val="600"/>
              </a:spcBef>
              <a:buClr>
                <a:srgbClr val="FFFFFF"/>
              </a:buClr>
              <a:buSzPct val="100000"/>
              <a:buFont typeface="Arial" charset="0"/>
              <a:buChar char="•"/>
            </a:pPr>
            <a:endParaRPr lang="en-US" dirty="0">
              <a:solidFill>
                <a:srgbClr val="FFFFFF"/>
              </a:solidFill>
              <a:ea typeface="Futura" charset="0"/>
              <a:cs typeface="Futura" charset="0"/>
            </a:endParaRPr>
          </a:p>
          <a:p>
            <a:pPr>
              <a:spcBef>
                <a:spcPts val="600"/>
              </a:spcBef>
              <a:buClr>
                <a:srgbClr val="FFFFFF"/>
              </a:buClr>
              <a:buSzPct val="100000"/>
              <a:buFont typeface="Arial" charset="0"/>
              <a:buChar char="•"/>
            </a:pPr>
            <a:endParaRPr lang="en-US" dirty="0">
              <a:solidFill>
                <a:srgbClr val="FFFFFF"/>
              </a:solidFill>
              <a:ea typeface="Futura" charset="0"/>
              <a:cs typeface="Futura" charset="0"/>
            </a:endParaRPr>
          </a:p>
        </p:txBody>
      </p:sp>
      <p:pic>
        <p:nvPicPr>
          <p:cNvPr id="5" name="Picture 4" descr="A person and person sitting on a couch&#10;&#10;AI-generated content may be incorrect.">
            <a:extLst>
              <a:ext uri="{FF2B5EF4-FFF2-40B4-BE49-F238E27FC236}">
                <a16:creationId xmlns:a16="http://schemas.microsoft.com/office/drawing/2014/main" id="{0A9D6AE4-45D9-6AED-060E-D9D14DDB89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1" y="4087243"/>
            <a:ext cx="3356379" cy="2517284"/>
          </a:xfrm>
          <a:prstGeom prst="roundRect">
            <a:avLst/>
          </a:prstGeom>
        </p:spPr>
      </p:pic>
      <p:sp>
        <p:nvSpPr>
          <p:cNvPr id="4" name="TextBox 3">
            <a:extLst>
              <a:ext uri="{FF2B5EF4-FFF2-40B4-BE49-F238E27FC236}">
                <a16:creationId xmlns:a16="http://schemas.microsoft.com/office/drawing/2014/main" id="{224E9C03-788B-D289-7784-30CC58804F23}"/>
              </a:ext>
            </a:extLst>
          </p:cNvPr>
          <p:cNvSpPr txBox="1"/>
          <p:nvPr/>
        </p:nvSpPr>
        <p:spPr>
          <a:xfrm>
            <a:off x="7772400" y="6211887"/>
            <a:ext cx="1727909" cy="276999"/>
          </a:xfrm>
          <a:prstGeom prst="rect">
            <a:avLst/>
          </a:prstGeom>
          <a:noFill/>
        </p:spPr>
        <p:txBody>
          <a:bodyPr wrap="none" rtlCol="0">
            <a:spAutoFit/>
          </a:bodyPr>
          <a:lstStyle/>
          <a:p>
            <a:r>
              <a:rPr lang="en-CA" sz="1200" dirty="0">
                <a:solidFill>
                  <a:srgbClr val="002060"/>
                </a:solidFill>
                <a:latin typeface="Arial" panose="020B0604020202020204" pitchFamily="34" charset="0"/>
                <a:cs typeface="Arial" panose="020B0604020202020204" pitchFamily="34" charset="0"/>
              </a:rPr>
              <a:t>Photo by Alison Cooke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a typeface="Futura" charset="0"/>
                <a:cs typeface="Futura" charset="0"/>
              </a:rPr>
              <a:t>A Question That May Be Asked</a:t>
            </a:r>
          </a:p>
        </p:txBody>
      </p:sp>
      <p:sp>
        <p:nvSpPr>
          <p:cNvPr id="3" name="Subtitle 2"/>
          <p:cNvSpPr>
            <a:spLocks noGrp="1"/>
          </p:cNvSpPr>
          <p:nvPr>
            <p:ph sz="quarter" idx="13"/>
          </p:nvPr>
        </p:nvSpPr>
        <p:spPr>
          <a:xfrm>
            <a:off x="609600" y="1590934"/>
            <a:ext cx="6524625" cy="4600316"/>
          </a:xfrm>
          <a:ln>
            <a:noFill/>
          </a:ln>
        </p:spPr>
        <p:txBody>
          <a:bodyPr>
            <a:normAutofit lnSpcReduction="10000"/>
          </a:bodyPr>
          <a:lstStyle/>
          <a:p>
            <a:pPr>
              <a:buNone/>
            </a:pPr>
            <a:r>
              <a:rPr lang="en-CA" dirty="0">
                <a:solidFill>
                  <a:srgbClr val="002060"/>
                </a:solidFill>
              </a:rPr>
              <a:t>What will I feel?</a:t>
            </a:r>
          </a:p>
          <a:p>
            <a:endParaRPr lang="en-CA" sz="3100" dirty="0">
              <a:solidFill>
                <a:srgbClr val="002060"/>
              </a:solidFill>
            </a:endParaRPr>
          </a:p>
          <a:p>
            <a:pPr marL="0" indent="0">
              <a:lnSpc>
                <a:spcPct val="128000"/>
              </a:lnSpc>
              <a:spcBef>
                <a:spcPts val="0"/>
              </a:spcBef>
              <a:buNone/>
            </a:pPr>
            <a:r>
              <a:rPr lang="en-CA" sz="2600" i="1" dirty="0">
                <a:solidFill>
                  <a:srgbClr val="002060"/>
                </a:solidFill>
              </a:rPr>
              <a:t>Relaxation</a:t>
            </a:r>
          </a:p>
          <a:p>
            <a:pPr marL="0" indent="0">
              <a:lnSpc>
                <a:spcPct val="128000"/>
              </a:lnSpc>
              <a:spcBef>
                <a:spcPts val="0"/>
              </a:spcBef>
              <a:buNone/>
            </a:pPr>
            <a:r>
              <a:rPr lang="en-CA" sz="2600" i="1" dirty="0">
                <a:solidFill>
                  <a:srgbClr val="002060"/>
                </a:solidFill>
              </a:rPr>
              <a:t>Calming</a:t>
            </a:r>
          </a:p>
          <a:p>
            <a:pPr marL="0" indent="0">
              <a:lnSpc>
                <a:spcPct val="128000"/>
              </a:lnSpc>
              <a:spcBef>
                <a:spcPts val="0"/>
              </a:spcBef>
              <a:buNone/>
            </a:pPr>
            <a:r>
              <a:rPr lang="en-CA" sz="2600" i="1" dirty="0">
                <a:solidFill>
                  <a:srgbClr val="002060"/>
                </a:solidFill>
              </a:rPr>
              <a:t>Your  anxieties and worries will </a:t>
            </a:r>
          </a:p>
          <a:p>
            <a:pPr marL="0" indent="0">
              <a:lnSpc>
                <a:spcPct val="128000"/>
              </a:lnSpc>
              <a:spcBef>
                <a:spcPts val="0"/>
              </a:spcBef>
              <a:buNone/>
            </a:pPr>
            <a:r>
              <a:rPr lang="en-CA" i="1" dirty="0"/>
              <a:t>     </a:t>
            </a:r>
            <a:r>
              <a:rPr lang="en-CA" sz="2600" i="1" dirty="0">
                <a:solidFill>
                  <a:srgbClr val="002060"/>
                </a:solidFill>
              </a:rPr>
              <a:t>“float away”</a:t>
            </a:r>
          </a:p>
          <a:p>
            <a:pPr marL="0" indent="0">
              <a:lnSpc>
                <a:spcPct val="128000"/>
              </a:lnSpc>
              <a:spcBef>
                <a:spcPts val="0"/>
              </a:spcBef>
              <a:buNone/>
            </a:pPr>
            <a:r>
              <a:rPr lang="en-CA" sz="2600" i="1" dirty="0">
                <a:solidFill>
                  <a:srgbClr val="002060"/>
                </a:solidFill>
              </a:rPr>
              <a:t>A sense of stillness</a:t>
            </a:r>
          </a:p>
          <a:p>
            <a:pPr marL="0" indent="0">
              <a:lnSpc>
                <a:spcPct val="128000"/>
              </a:lnSpc>
              <a:spcBef>
                <a:spcPts val="0"/>
              </a:spcBef>
              <a:buNone/>
            </a:pPr>
            <a:r>
              <a:rPr lang="en-CA" sz="2600" i="1" dirty="0">
                <a:solidFill>
                  <a:srgbClr val="002060"/>
                </a:solidFill>
              </a:rPr>
              <a:t>A sense of well-being</a:t>
            </a:r>
          </a:p>
          <a:p>
            <a:pPr marL="0" indent="0">
              <a:lnSpc>
                <a:spcPct val="128000"/>
              </a:lnSpc>
              <a:spcBef>
                <a:spcPts val="0"/>
              </a:spcBef>
              <a:buNone/>
            </a:pPr>
            <a:r>
              <a:rPr lang="en-CA" sz="2600" i="1" dirty="0">
                <a:solidFill>
                  <a:srgbClr val="002060"/>
                </a:solidFill>
              </a:rPr>
              <a:t>A sense of wonder</a:t>
            </a:r>
          </a:p>
          <a:p>
            <a:endParaRPr lang="en-CA" dirty="0">
              <a:solidFill>
                <a:schemeClr val="bg1"/>
              </a:solidFill>
            </a:endParaRPr>
          </a:p>
          <a:p>
            <a:endParaRPr lang="en-CA" dirty="0">
              <a:solidFill>
                <a:schemeClr val="bg1"/>
              </a:solidFill>
            </a:endParaRPr>
          </a:p>
          <a:p>
            <a:pPr>
              <a:buClr>
                <a:schemeClr val="bg1"/>
              </a:buClr>
              <a:buNone/>
            </a:pPr>
            <a:endParaRPr lang="en-CA" dirty="0">
              <a:solidFill>
                <a:schemeClr val="bg1"/>
              </a:solidFill>
            </a:endParaRPr>
          </a:p>
          <a:p>
            <a:pPr marL="530225" indent="-530225"/>
            <a:endParaRPr lang="en-US" dirty="0">
              <a:solidFill>
                <a:srgbClr val="FFFFFF"/>
              </a:solidFill>
              <a:ea typeface="Futura" charset="0"/>
              <a:cs typeface="Futura" charset="0"/>
            </a:endParaRPr>
          </a:p>
          <a:p>
            <a:pPr marL="530225" indent="-530225"/>
            <a:endParaRPr lang="en-US" dirty="0">
              <a:solidFill>
                <a:srgbClr val="FFFFFF"/>
              </a:solidFill>
              <a:ea typeface="Futura" charset="0"/>
              <a:cs typeface="Futura" charset="0"/>
            </a:endParaRPr>
          </a:p>
          <a:p>
            <a:pPr marL="530225" indent="-530225">
              <a:buFont typeface="Wingdings" pitchFamily="2" charset="2"/>
              <a:buChar char="Ø"/>
            </a:pPr>
            <a:endParaRPr lang="en-GB" b="1" dirty="0"/>
          </a:p>
          <a:p>
            <a:pPr>
              <a:spcBef>
                <a:spcPts val="422"/>
              </a:spcBef>
              <a:buClr>
                <a:srgbClr val="FFFFFF"/>
              </a:buClr>
              <a:buSzPct val="100000"/>
              <a:buFont typeface="Arial" charset="0"/>
              <a:buChar char="•"/>
            </a:pPr>
            <a:endParaRPr lang="en-US" sz="5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5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5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5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5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500" dirty="0">
              <a:solidFill>
                <a:srgbClr val="FFFFFF"/>
              </a:solidFill>
              <a:ea typeface="Futura" charset="0"/>
              <a:cs typeface="Futura" charset="0"/>
            </a:endParaRPr>
          </a:p>
          <a:p>
            <a:pPr marL="530225" indent="-530225"/>
            <a:endParaRPr lang="en-US" dirty="0">
              <a:ea typeface="Futura" charset="0"/>
              <a:cs typeface="Futura" charset="0"/>
            </a:endParaRPr>
          </a:p>
          <a:p>
            <a:pPr marL="530225" indent="-530225"/>
            <a:endParaRPr lang="en-CA" dirty="0">
              <a:ea typeface="Futura" charset="0"/>
              <a:cs typeface="Futura" charset="0"/>
            </a:endParaRPr>
          </a:p>
          <a:p>
            <a:pPr>
              <a:spcBef>
                <a:spcPts val="422"/>
              </a:spcBef>
              <a:buClr>
                <a:srgbClr val="FFFFFF"/>
              </a:buClr>
              <a:buSzPct val="100000"/>
              <a:buFont typeface="Arial" charset="0"/>
              <a:buChar char="•"/>
            </a:pPr>
            <a:endParaRPr lang="en-US" sz="7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7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7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7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700" dirty="0">
              <a:solidFill>
                <a:srgbClr val="FFFFFF"/>
              </a:solidFill>
              <a:ea typeface="Futura" charset="0"/>
              <a:cs typeface="Futura" charset="0"/>
            </a:endParaRPr>
          </a:p>
          <a:p>
            <a:pPr marL="530225" indent="-530225"/>
            <a:endParaRPr lang="en-CA" sz="900" dirty="0"/>
          </a:p>
          <a:p>
            <a:pPr marL="530225" indent="-530225"/>
            <a:endParaRPr lang="en-US" dirty="0">
              <a:solidFill>
                <a:srgbClr val="FFFFFF"/>
              </a:solidFill>
              <a:ea typeface="Futura" charset="0"/>
              <a:cs typeface="Futura" charset="0"/>
            </a:endParaRPr>
          </a:p>
          <a:p>
            <a:pPr marL="530225" indent="-530225"/>
            <a:endParaRPr lang="en-CA" dirty="0"/>
          </a:p>
          <a:p>
            <a:pPr>
              <a:spcBef>
                <a:spcPts val="600"/>
              </a:spcBef>
              <a:buClr>
                <a:srgbClr val="FFFFFF"/>
              </a:buClr>
              <a:buSzPct val="100000"/>
              <a:buFont typeface="Arial" charset="0"/>
              <a:buChar char="•"/>
            </a:pPr>
            <a:endParaRPr lang="en-US" dirty="0">
              <a:solidFill>
                <a:srgbClr val="FFFFFF"/>
              </a:solidFill>
              <a:ea typeface="Futura" charset="0"/>
              <a:cs typeface="Futura" charset="0"/>
            </a:endParaRPr>
          </a:p>
          <a:p>
            <a:pPr>
              <a:spcBef>
                <a:spcPts val="600"/>
              </a:spcBef>
              <a:buClr>
                <a:srgbClr val="FFFFFF"/>
              </a:buClr>
              <a:buSzPct val="100000"/>
              <a:buFont typeface="Arial" charset="0"/>
              <a:buChar char="•"/>
            </a:pPr>
            <a:endParaRPr lang="en-US" dirty="0">
              <a:solidFill>
                <a:srgbClr val="FFFFFF"/>
              </a:solidFill>
              <a:ea typeface="Futura" charset="0"/>
              <a:cs typeface="Futura" charset="0"/>
            </a:endParaRPr>
          </a:p>
          <a:p>
            <a:pPr>
              <a:spcBef>
                <a:spcPts val="600"/>
              </a:spcBef>
              <a:buClr>
                <a:srgbClr val="FFFFFF"/>
              </a:buClr>
              <a:buSzPct val="100000"/>
              <a:buFont typeface="Arial" charset="0"/>
              <a:buChar char="•"/>
            </a:pPr>
            <a:endParaRPr lang="en-US" dirty="0">
              <a:solidFill>
                <a:srgbClr val="FFFFFF"/>
              </a:solidFill>
              <a:ea typeface="Futura" charset="0"/>
              <a:cs typeface="Futura" charset="0"/>
            </a:endParaRPr>
          </a:p>
        </p:txBody>
      </p:sp>
      <p:pic>
        <p:nvPicPr>
          <p:cNvPr id="5" name="Picture 4" descr="Looking up a tree canopy&#10;&#10;AI-generated content may be incorrect.">
            <a:extLst>
              <a:ext uri="{FF2B5EF4-FFF2-40B4-BE49-F238E27FC236}">
                <a16:creationId xmlns:a16="http://schemas.microsoft.com/office/drawing/2014/main" id="{F505EC3B-9C85-2379-28B5-D98B335F85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3488" y="2090867"/>
            <a:ext cx="4278912" cy="2852608"/>
          </a:xfrm>
          <a:prstGeom prst="roundRect">
            <a:avLst/>
          </a:prstGeom>
        </p:spPr>
      </p:pic>
      <p:sp>
        <p:nvSpPr>
          <p:cNvPr id="4" name="TextBox 3">
            <a:extLst>
              <a:ext uri="{FF2B5EF4-FFF2-40B4-BE49-F238E27FC236}">
                <a16:creationId xmlns:a16="http://schemas.microsoft.com/office/drawing/2014/main" id="{B3694A1F-A80B-2040-8BE1-29DA5E26314A}"/>
              </a:ext>
            </a:extLst>
          </p:cNvPr>
          <p:cNvSpPr txBox="1"/>
          <p:nvPr/>
        </p:nvSpPr>
        <p:spPr>
          <a:xfrm>
            <a:off x="8980149" y="5014947"/>
            <a:ext cx="2602251" cy="276999"/>
          </a:xfrm>
          <a:prstGeom prst="rect">
            <a:avLst/>
          </a:prstGeom>
          <a:noFill/>
        </p:spPr>
        <p:txBody>
          <a:bodyPr wrap="none" rtlCol="0">
            <a:spAutoFit/>
          </a:bodyPr>
          <a:lstStyle/>
          <a:p>
            <a:r>
              <a:rPr lang="en-CA" sz="1200" dirty="0" err="1">
                <a:solidFill>
                  <a:srgbClr val="002060"/>
                </a:solidFill>
                <a:latin typeface="Arial" panose="020B0604020202020204" pitchFamily="34" charset="0"/>
                <a:cs typeface="Arial" panose="020B0604020202020204" pitchFamily="34" charset="0"/>
              </a:rPr>
              <a:t>Sippakorn</a:t>
            </a:r>
            <a:r>
              <a:rPr lang="en-CA" sz="1200" dirty="0">
                <a:solidFill>
                  <a:srgbClr val="002060"/>
                </a:solidFill>
                <a:latin typeface="Arial" panose="020B0604020202020204" pitchFamily="34" charset="0"/>
                <a:cs typeface="Arial" panose="020B0604020202020204" pitchFamily="34" charset="0"/>
              </a:rPr>
              <a:t> </a:t>
            </a:r>
            <a:r>
              <a:rPr lang="en-CA" sz="1200" dirty="0" err="1">
                <a:solidFill>
                  <a:srgbClr val="002060"/>
                </a:solidFill>
                <a:latin typeface="Arial" panose="020B0604020202020204" pitchFamily="34" charset="0"/>
                <a:cs typeface="Arial" panose="020B0604020202020204" pitchFamily="34" charset="0"/>
              </a:rPr>
              <a:t>Yamkasikorn</a:t>
            </a:r>
            <a:r>
              <a:rPr lang="en-CA" sz="1200" dirty="0">
                <a:solidFill>
                  <a:srgbClr val="002060"/>
                </a:solidFill>
                <a:latin typeface="Arial" panose="020B0604020202020204" pitchFamily="34" charset="0"/>
                <a:cs typeface="Arial" panose="020B0604020202020204" pitchFamily="34" charset="0"/>
              </a:rPr>
              <a:t> @ </a:t>
            </a:r>
            <a:r>
              <a:rPr lang="en-CA" sz="1200" dirty="0" err="1">
                <a:solidFill>
                  <a:srgbClr val="002060"/>
                </a:solidFill>
                <a:latin typeface="Arial" panose="020B0604020202020204" pitchFamily="34" charset="0"/>
                <a:cs typeface="Arial" panose="020B0604020202020204" pitchFamily="34" charset="0"/>
              </a:rPr>
              <a:t>pixabay</a:t>
            </a:r>
            <a:r>
              <a:rPr lang="en-CA" sz="1200" dirty="0">
                <a:solidFill>
                  <a:srgbClr val="002060"/>
                </a:solidFill>
                <a:latin typeface="Arial" panose="020B0604020202020204" pitchFamily="34" charset="0"/>
                <a:cs typeface="Arial" panose="020B0604020202020204" pitchFamily="34" charset="0"/>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7CC92-BFEC-4224-B77B-622E1F84EBB4}"/>
              </a:ext>
            </a:extLst>
          </p:cNvPr>
          <p:cNvSpPr>
            <a:spLocks noGrp="1"/>
          </p:cNvSpPr>
          <p:nvPr>
            <p:ph type="title"/>
          </p:nvPr>
        </p:nvSpPr>
        <p:spPr>
          <a:xfrm>
            <a:off x="609600" y="507930"/>
            <a:ext cx="10972800" cy="1143000"/>
          </a:xfrm>
        </p:spPr>
        <p:txBody>
          <a:bodyPr/>
          <a:lstStyle/>
          <a:p>
            <a:r>
              <a:rPr lang="en-CA" cap="none" dirty="0"/>
              <a:t>What Complementary Therapies Do You Use?</a:t>
            </a:r>
          </a:p>
        </p:txBody>
      </p:sp>
      <p:sp>
        <p:nvSpPr>
          <p:cNvPr id="3" name="Content Placeholder 2">
            <a:extLst>
              <a:ext uri="{FF2B5EF4-FFF2-40B4-BE49-F238E27FC236}">
                <a16:creationId xmlns:a16="http://schemas.microsoft.com/office/drawing/2014/main" id="{E0797542-ABE3-4017-8CF1-609DA9887F0A}"/>
              </a:ext>
            </a:extLst>
          </p:cNvPr>
          <p:cNvSpPr>
            <a:spLocks noGrp="1"/>
          </p:cNvSpPr>
          <p:nvPr>
            <p:ph sz="quarter" idx="13"/>
          </p:nvPr>
        </p:nvSpPr>
        <p:spPr>
          <a:xfrm>
            <a:off x="2266035" y="2214694"/>
            <a:ext cx="3173870" cy="3424107"/>
          </a:xfrm>
        </p:spPr>
        <p:txBody>
          <a:bodyPr>
            <a:normAutofit/>
          </a:bodyPr>
          <a:lstStyle/>
          <a:p>
            <a:pPr marL="0" indent="0">
              <a:buNone/>
            </a:pPr>
            <a:r>
              <a:rPr lang="en-CA" sz="2600" cap="none" dirty="0">
                <a:solidFill>
                  <a:srgbClr val="002060"/>
                </a:solidFill>
              </a:rPr>
              <a:t>Yoga</a:t>
            </a:r>
          </a:p>
          <a:p>
            <a:pPr marL="0" indent="0">
              <a:buNone/>
            </a:pPr>
            <a:r>
              <a:rPr lang="en-CA" sz="2600" cap="none" dirty="0">
                <a:solidFill>
                  <a:srgbClr val="002060"/>
                </a:solidFill>
              </a:rPr>
              <a:t>Massage</a:t>
            </a:r>
          </a:p>
          <a:p>
            <a:pPr marL="0" indent="0">
              <a:buNone/>
            </a:pPr>
            <a:r>
              <a:rPr lang="en-CA" sz="2600" cap="none" dirty="0">
                <a:solidFill>
                  <a:srgbClr val="002060"/>
                </a:solidFill>
              </a:rPr>
              <a:t>Acupuncture</a:t>
            </a:r>
          </a:p>
          <a:p>
            <a:pPr marL="0" indent="0">
              <a:buNone/>
            </a:pPr>
            <a:r>
              <a:rPr lang="en-CA" sz="2600" cap="none" dirty="0">
                <a:solidFill>
                  <a:srgbClr val="002060"/>
                </a:solidFill>
              </a:rPr>
              <a:t>Visualization</a:t>
            </a:r>
          </a:p>
          <a:p>
            <a:pPr marL="0" indent="0">
              <a:buNone/>
            </a:pPr>
            <a:r>
              <a:rPr lang="en-CA" sz="2600" cap="none" dirty="0">
                <a:solidFill>
                  <a:srgbClr val="002060"/>
                </a:solidFill>
              </a:rPr>
              <a:t>Reiki </a:t>
            </a:r>
          </a:p>
          <a:p>
            <a:pPr marL="0" indent="0">
              <a:buNone/>
            </a:pPr>
            <a:r>
              <a:rPr lang="en-CA" sz="2600" dirty="0">
                <a:solidFill>
                  <a:srgbClr val="002060"/>
                </a:solidFill>
              </a:rPr>
              <a:t>Meditation</a:t>
            </a:r>
            <a:endParaRPr lang="en-CA" sz="2600" cap="none" dirty="0">
              <a:solidFill>
                <a:srgbClr val="002060"/>
              </a:solidFill>
            </a:endParaRPr>
          </a:p>
        </p:txBody>
      </p:sp>
      <p:sp>
        <p:nvSpPr>
          <p:cNvPr id="4" name="Content Placeholder 2">
            <a:extLst>
              <a:ext uri="{FF2B5EF4-FFF2-40B4-BE49-F238E27FC236}">
                <a16:creationId xmlns:a16="http://schemas.microsoft.com/office/drawing/2014/main" id="{5392D6FA-D7D9-45B3-9386-BAB8ED5043DE}"/>
              </a:ext>
            </a:extLst>
          </p:cNvPr>
          <p:cNvSpPr txBox="1">
            <a:spLocks/>
          </p:cNvSpPr>
          <p:nvPr/>
        </p:nvSpPr>
        <p:spPr>
          <a:xfrm>
            <a:off x="6752095" y="2214693"/>
            <a:ext cx="3173870" cy="342410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Font typeface="Arial" panose="020B0604020202020204" pitchFamily="34" charset="0"/>
              <a:buNone/>
            </a:pPr>
            <a:r>
              <a:rPr lang="en-CA" sz="2600" cap="none" dirty="0">
                <a:solidFill>
                  <a:srgbClr val="002060"/>
                </a:solidFill>
                <a:latin typeface="Verdana" panose="020B0604030504040204" pitchFamily="34" charset="0"/>
                <a:ea typeface="Verdana" panose="020B0604030504040204" pitchFamily="34" charset="0"/>
              </a:rPr>
              <a:t>Walk in nature</a:t>
            </a:r>
          </a:p>
          <a:p>
            <a:pPr marL="0" indent="0">
              <a:buFont typeface="Arial" panose="020B0604020202020204" pitchFamily="34" charset="0"/>
              <a:buNone/>
            </a:pPr>
            <a:r>
              <a:rPr lang="en-CA" sz="2600" cap="none" dirty="0">
                <a:solidFill>
                  <a:srgbClr val="002060"/>
                </a:solidFill>
                <a:latin typeface="Verdana" panose="020B0604030504040204" pitchFamily="34" charset="0"/>
                <a:ea typeface="Verdana" panose="020B0604030504040204" pitchFamily="34" charset="0"/>
              </a:rPr>
              <a:t>Music</a:t>
            </a:r>
          </a:p>
          <a:p>
            <a:pPr marL="0" indent="0">
              <a:buFont typeface="Arial" panose="020B0604020202020204" pitchFamily="34" charset="0"/>
              <a:buNone/>
            </a:pPr>
            <a:r>
              <a:rPr lang="en-CA" sz="2600" cap="none" dirty="0">
                <a:solidFill>
                  <a:srgbClr val="002060"/>
                </a:solidFill>
                <a:latin typeface="Verdana" panose="020B0604030504040204" pitchFamily="34" charset="0"/>
                <a:ea typeface="Verdana" panose="020B0604030504040204" pitchFamily="34" charset="0"/>
              </a:rPr>
              <a:t>Paint </a:t>
            </a:r>
          </a:p>
          <a:p>
            <a:pPr marL="0" indent="0">
              <a:buFont typeface="Arial" panose="020B0604020202020204" pitchFamily="34" charset="0"/>
              <a:buNone/>
            </a:pPr>
            <a:r>
              <a:rPr lang="en-CA" sz="2600" cap="none" dirty="0">
                <a:solidFill>
                  <a:srgbClr val="002060"/>
                </a:solidFill>
                <a:latin typeface="Verdana" panose="020B0604030504040204" pitchFamily="34" charset="0"/>
                <a:ea typeface="Verdana" panose="020B0604030504040204" pitchFamily="34" charset="0"/>
              </a:rPr>
              <a:t>Art</a:t>
            </a:r>
          </a:p>
          <a:p>
            <a:pPr marL="0" indent="0">
              <a:buFont typeface="Arial" panose="020B0604020202020204" pitchFamily="34" charset="0"/>
              <a:buNone/>
            </a:pPr>
            <a:r>
              <a:rPr lang="en-CA" sz="2600" cap="none" dirty="0">
                <a:solidFill>
                  <a:srgbClr val="002060"/>
                </a:solidFill>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414479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cap="none" dirty="0"/>
              <a:t>What the Research Says</a:t>
            </a:r>
            <a:endParaRPr lang="en-US" sz="3600" dirty="0"/>
          </a:p>
        </p:txBody>
      </p:sp>
      <p:sp>
        <p:nvSpPr>
          <p:cNvPr id="3" name="Subtitle 2"/>
          <p:cNvSpPr>
            <a:spLocks noGrp="1"/>
          </p:cNvSpPr>
          <p:nvPr>
            <p:ph sz="quarter" idx="13"/>
          </p:nvPr>
        </p:nvSpPr>
        <p:spPr>
          <a:xfrm>
            <a:off x="1218574" y="2328992"/>
            <a:ext cx="10363826" cy="3424107"/>
          </a:xfrm>
        </p:spPr>
        <p:txBody>
          <a:bodyPr>
            <a:normAutofit/>
          </a:bodyPr>
          <a:lstStyle/>
          <a:p>
            <a:pPr marL="0" indent="0">
              <a:lnSpc>
                <a:spcPct val="100000"/>
              </a:lnSpc>
              <a:spcBef>
                <a:spcPts val="0"/>
              </a:spcBef>
              <a:buNone/>
            </a:pPr>
            <a:r>
              <a:rPr lang="en-CA" dirty="0">
                <a:latin typeface="Georgia" panose="02040502050405020303" pitchFamily="18" charset="0"/>
              </a:rPr>
              <a:t> </a:t>
            </a:r>
            <a:r>
              <a:rPr lang="en-CA" sz="2600" cap="none" dirty="0">
                <a:solidFill>
                  <a:srgbClr val="002060"/>
                </a:solidFill>
              </a:rPr>
              <a:t>Dr. Dee Krieger  </a:t>
            </a:r>
          </a:p>
          <a:p>
            <a:pPr marL="0" indent="0">
              <a:lnSpc>
                <a:spcPct val="100000"/>
              </a:lnSpc>
              <a:spcBef>
                <a:spcPts val="0"/>
              </a:spcBef>
              <a:buNone/>
            </a:pPr>
            <a:r>
              <a:rPr lang="en-CA" sz="2600" cap="none" dirty="0">
                <a:solidFill>
                  <a:srgbClr val="002060"/>
                </a:solidFill>
              </a:rPr>
              <a:t>“Therapeutic Touch: The imprimatur of nursing”, </a:t>
            </a:r>
          </a:p>
          <a:p>
            <a:pPr marL="0" indent="0">
              <a:lnSpc>
                <a:spcPct val="100000"/>
              </a:lnSpc>
              <a:spcBef>
                <a:spcPts val="0"/>
              </a:spcBef>
              <a:buNone/>
            </a:pPr>
            <a:r>
              <a:rPr lang="en-CA" sz="2600" cap="none" dirty="0">
                <a:solidFill>
                  <a:srgbClr val="002060"/>
                </a:solidFill>
              </a:rPr>
              <a:t>A</a:t>
            </a:r>
            <a:r>
              <a:rPr lang="en-CA" sz="2600" i="1" cap="none" dirty="0">
                <a:solidFill>
                  <a:srgbClr val="002060"/>
                </a:solidFill>
              </a:rPr>
              <a:t>merican Journal of Nursing,</a:t>
            </a:r>
            <a:r>
              <a:rPr lang="en-CA" sz="2600" cap="none" dirty="0">
                <a:solidFill>
                  <a:srgbClr val="002060"/>
                </a:solidFill>
              </a:rPr>
              <a:t> 5 (1975): 784-787. </a:t>
            </a:r>
          </a:p>
          <a:p>
            <a:pPr marL="0" indent="0">
              <a:lnSpc>
                <a:spcPct val="100000"/>
              </a:lnSpc>
              <a:spcBef>
                <a:spcPts val="0"/>
              </a:spcBef>
              <a:buNone/>
            </a:pPr>
            <a:endParaRPr lang="en-CA" sz="800" dirty="0">
              <a:solidFill>
                <a:srgbClr val="002060"/>
              </a:solidFill>
            </a:endParaRPr>
          </a:p>
          <a:p>
            <a:pPr marL="0" indent="0">
              <a:buNone/>
            </a:pPr>
            <a:r>
              <a:rPr lang="en-CA" sz="2600" i="1" cap="none" dirty="0">
                <a:solidFill>
                  <a:srgbClr val="002060"/>
                </a:solidFill>
              </a:rPr>
              <a:t>50% of patients received Therapeutic Touch, 50% regular care.   Patients receiving Therapeutic Touch - hemoglobin levels increased significantly</a:t>
            </a:r>
            <a:r>
              <a:rPr lang="en-CA" sz="2600" cap="none" dirty="0">
                <a:solidFill>
                  <a:srgbClr val="002060"/>
                </a:solidFill>
              </a:rPr>
              <a:t>.  </a:t>
            </a:r>
            <a:endParaRPr lang="en-US" sz="2600" cap="none" dirty="0">
              <a:solidFill>
                <a:srgbClr val="002060"/>
              </a:solidFill>
            </a:endParaRPr>
          </a:p>
          <a:p>
            <a:endParaRPr lang="en-US" b="1" dirty="0"/>
          </a:p>
        </p:txBody>
      </p:sp>
    </p:spTree>
    <p:extLst>
      <p:ext uri="{BB962C8B-B14F-4D97-AF65-F5344CB8AC3E}">
        <p14:creationId xmlns:p14="http://schemas.microsoft.com/office/powerpoint/2010/main" val="3856406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cap="none" dirty="0"/>
              <a:t>What the Research Says</a:t>
            </a:r>
            <a:endParaRPr lang="en-US" sz="3600" dirty="0"/>
          </a:p>
        </p:txBody>
      </p:sp>
      <p:sp>
        <p:nvSpPr>
          <p:cNvPr id="3" name="Subtitle 2"/>
          <p:cNvSpPr>
            <a:spLocks noGrp="1"/>
          </p:cNvSpPr>
          <p:nvPr>
            <p:ph sz="quarter" idx="13"/>
          </p:nvPr>
        </p:nvSpPr>
        <p:spPr>
          <a:xfrm>
            <a:off x="5450605" y="2219820"/>
            <a:ext cx="5742003" cy="3424107"/>
          </a:xfrm>
        </p:spPr>
        <p:txBody>
          <a:bodyPr>
            <a:normAutofit lnSpcReduction="10000"/>
          </a:bodyPr>
          <a:lstStyle/>
          <a:p>
            <a:pPr marL="0" indent="0">
              <a:lnSpc>
                <a:spcPct val="100000"/>
              </a:lnSpc>
              <a:spcBef>
                <a:spcPts val="0"/>
              </a:spcBef>
              <a:buNone/>
            </a:pPr>
            <a:r>
              <a:rPr lang="en-CA" dirty="0">
                <a:latin typeface="Georgia" panose="02040502050405020303" pitchFamily="18" charset="0"/>
              </a:rPr>
              <a:t> </a:t>
            </a:r>
            <a:r>
              <a:rPr lang="en-CA" sz="2600" cap="none" dirty="0">
                <a:solidFill>
                  <a:srgbClr val="002060"/>
                </a:solidFill>
                <a:cs typeface="Times New Roman" panose="02020603050405020304" pitchFamily="18" charset="0"/>
              </a:rPr>
              <a:t>O</a:t>
            </a:r>
            <a:r>
              <a:rPr lang="en-CA" sz="2600" cap="none" dirty="0">
                <a:solidFill>
                  <a:srgbClr val="002060"/>
                </a:solidFill>
                <a:effectLst/>
                <a:cs typeface="Times New Roman" panose="02020603050405020304" pitchFamily="18" charset="0"/>
              </a:rPr>
              <a:t>lson</a:t>
            </a:r>
            <a:r>
              <a:rPr lang="en-CA" sz="2600" dirty="0">
                <a:solidFill>
                  <a:srgbClr val="002060"/>
                </a:solidFill>
                <a:effectLst/>
                <a:cs typeface="Times New Roman" panose="02020603050405020304" pitchFamily="18" charset="0"/>
              </a:rPr>
              <a:t>, M., &amp; S</a:t>
            </a:r>
            <a:r>
              <a:rPr lang="en-CA" sz="2600" cap="none" dirty="0">
                <a:solidFill>
                  <a:srgbClr val="002060"/>
                </a:solidFill>
                <a:effectLst/>
                <a:cs typeface="Times New Roman" panose="02020603050405020304" pitchFamily="18" charset="0"/>
              </a:rPr>
              <a:t>need</a:t>
            </a:r>
            <a:r>
              <a:rPr lang="en-CA" sz="2600" dirty="0">
                <a:solidFill>
                  <a:srgbClr val="002060"/>
                </a:solidFill>
                <a:effectLst/>
                <a:cs typeface="Times New Roman" panose="02020603050405020304" pitchFamily="18" charset="0"/>
              </a:rPr>
              <a:t>, N.</a:t>
            </a:r>
            <a:r>
              <a:rPr lang="en-CA" sz="2600" cap="none" dirty="0">
                <a:solidFill>
                  <a:srgbClr val="002060"/>
                </a:solidFill>
              </a:rPr>
              <a:t>  </a:t>
            </a:r>
          </a:p>
          <a:p>
            <a:pPr marL="0" indent="0">
              <a:lnSpc>
                <a:spcPct val="100000"/>
              </a:lnSpc>
              <a:spcBef>
                <a:spcPts val="0"/>
              </a:spcBef>
              <a:buNone/>
            </a:pPr>
            <a:r>
              <a:rPr lang="en-CA" sz="2600" cap="none" dirty="0">
                <a:solidFill>
                  <a:srgbClr val="002060"/>
                </a:solidFill>
              </a:rPr>
              <a:t>“</a:t>
            </a:r>
            <a:r>
              <a:rPr lang="en-CA" sz="2600" cap="none" dirty="0">
                <a:solidFill>
                  <a:srgbClr val="002060"/>
                </a:solidFill>
                <a:cs typeface="Times New Roman" panose="02020603050405020304" pitchFamily="18" charset="0"/>
              </a:rPr>
              <a:t>A</a:t>
            </a:r>
            <a:r>
              <a:rPr lang="en-CA" sz="2600" cap="none" dirty="0">
                <a:solidFill>
                  <a:srgbClr val="002060"/>
                </a:solidFill>
                <a:effectLst/>
                <a:cs typeface="Times New Roman" panose="02020603050405020304" pitchFamily="18" charset="0"/>
              </a:rPr>
              <a:t>nxiety and </a:t>
            </a:r>
            <a:r>
              <a:rPr lang="en-CA" sz="2600" cap="none" dirty="0">
                <a:solidFill>
                  <a:srgbClr val="002060"/>
                </a:solidFill>
              </a:rPr>
              <a:t>Therapeutic Touch”, </a:t>
            </a:r>
          </a:p>
          <a:p>
            <a:pPr marL="0" indent="0">
              <a:lnSpc>
                <a:spcPct val="110000"/>
              </a:lnSpc>
              <a:spcBef>
                <a:spcPts val="0"/>
              </a:spcBef>
              <a:buNone/>
            </a:pPr>
            <a:r>
              <a:rPr lang="en-CA" sz="2600" i="1" cap="none" dirty="0">
                <a:solidFill>
                  <a:srgbClr val="002060"/>
                </a:solidFill>
                <a:cs typeface="Times New Roman" panose="02020603050405020304" pitchFamily="18" charset="0"/>
              </a:rPr>
              <a:t>I</a:t>
            </a:r>
            <a:r>
              <a:rPr lang="en-CA" sz="2600" i="1" cap="none" dirty="0">
                <a:solidFill>
                  <a:srgbClr val="002060"/>
                </a:solidFill>
                <a:effectLst/>
                <a:cs typeface="Times New Roman" panose="02020603050405020304" pitchFamily="18" charset="0"/>
              </a:rPr>
              <a:t>ssues in Mental </a:t>
            </a:r>
            <a:r>
              <a:rPr lang="en-CA" sz="2600" i="1" cap="none" dirty="0">
                <a:solidFill>
                  <a:srgbClr val="002060"/>
                </a:solidFill>
                <a:cs typeface="Times New Roman" panose="02020603050405020304" pitchFamily="18" charset="0"/>
              </a:rPr>
              <a:t>H</a:t>
            </a:r>
            <a:r>
              <a:rPr lang="en-CA" sz="2600" i="1" cap="none" dirty="0">
                <a:solidFill>
                  <a:srgbClr val="002060"/>
                </a:solidFill>
                <a:effectLst/>
                <a:cs typeface="Times New Roman" panose="02020603050405020304" pitchFamily="18" charset="0"/>
              </a:rPr>
              <a:t>ealth </a:t>
            </a:r>
            <a:r>
              <a:rPr lang="en-CA" sz="2600" i="1" cap="none" dirty="0">
                <a:solidFill>
                  <a:srgbClr val="002060"/>
                </a:solidFill>
                <a:cs typeface="Times New Roman" panose="02020603050405020304" pitchFamily="18" charset="0"/>
              </a:rPr>
              <a:t>N</a:t>
            </a:r>
            <a:r>
              <a:rPr lang="en-CA" sz="2600" i="1" cap="none" dirty="0">
                <a:solidFill>
                  <a:srgbClr val="002060"/>
                </a:solidFill>
                <a:effectLst/>
                <a:cs typeface="Times New Roman" panose="02020603050405020304" pitchFamily="18" charset="0"/>
              </a:rPr>
              <a:t>ursing</a:t>
            </a:r>
            <a:r>
              <a:rPr lang="en-CA" sz="2600" cap="none" dirty="0">
                <a:solidFill>
                  <a:srgbClr val="002060"/>
                </a:solidFill>
                <a:effectLst/>
                <a:cs typeface="Times New Roman" panose="02020603050405020304" pitchFamily="18" charset="0"/>
              </a:rPr>
              <a:t>, (1975) 16(2), 97-108.</a:t>
            </a:r>
          </a:p>
          <a:p>
            <a:pPr marL="0" indent="0">
              <a:lnSpc>
                <a:spcPct val="100000"/>
              </a:lnSpc>
              <a:spcBef>
                <a:spcPts val="0"/>
              </a:spcBef>
              <a:buNone/>
            </a:pPr>
            <a:endParaRPr lang="en-CA" sz="800" dirty="0">
              <a:solidFill>
                <a:srgbClr val="002060"/>
              </a:solidFill>
            </a:endParaRPr>
          </a:p>
          <a:p>
            <a:pPr marL="0" indent="0">
              <a:lnSpc>
                <a:spcPct val="100000"/>
              </a:lnSpc>
              <a:spcBef>
                <a:spcPts val="0"/>
              </a:spcBef>
              <a:buNone/>
            </a:pPr>
            <a:r>
              <a:rPr lang="en-CA" sz="2600" i="1" cap="none" dirty="0">
                <a:solidFill>
                  <a:srgbClr val="002060"/>
                </a:solidFill>
                <a:cs typeface="Times New Roman" panose="02020603050405020304" pitchFamily="18" charset="0"/>
              </a:rPr>
              <a:t>C</a:t>
            </a:r>
            <a:r>
              <a:rPr lang="en-CA" sz="2600" i="1" cap="none" dirty="0">
                <a:solidFill>
                  <a:srgbClr val="002060"/>
                </a:solidFill>
                <a:effectLst/>
                <a:cs typeface="Times New Roman" panose="02020603050405020304" pitchFamily="18" charset="0"/>
              </a:rPr>
              <a:t>onsistent with previous studies, perceived anxiety seems to decrease after TT in highly anxious persons.</a:t>
            </a:r>
            <a:endParaRPr lang="en-US" sz="2600" b="1" i="1" cap="none" dirty="0">
              <a:solidFill>
                <a:srgbClr val="002060"/>
              </a:solidFill>
            </a:endParaRPr>
          </a:p>
        </p:txBody>
      </p:sp>
      <p:pic>
        <p:nvPicPr>
          <p:cNvPr id="5" name="Picture 4" descr="A person holding her head&#10;&#10;AI-generated content may be incorrect.">
            <a:extLst>
              <a:ext uri="{FF2B5EF4-FFF2-40B4-BE49-F238E27FC236}">
                <a16:creationId xmlns:a16="http://schemas.microsoft.com/office/drawing/2014/main" id="{EAA0302E-AA0E-4A82-6261-1D840124F88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266898" y="2219820"/>
            <a:ext cx="2965522" cy="3424107"/>
          </a:xfrm>
          <a:prstGeom prst="rect">
            <a:avLst/>
          </a:prstGeom>
          <a:effectLst>
            <a:softEdge rad="127000"/>
          </a:effectLst>
        </p:spPr>
      </p:pic>
      <p:sp>
        <p:nvSpPr>
          <p:cNvPr id="4" name="TextBox 3">
            <a:extLst>
              <a:ext uri="{FF2B5EF4-FFF2-40B4-BE49-F238E27FC236}">
                <a16:creationId xmlns:a16="http://schemas.microsoft.com/office/drawing/2014/main" id="{D020520B-6F81-042E-CF6C-1C5096FFE1FF}"/>
              </a:ext>
            </a:extLst>
          </p:cNvPr>
          <p:cNvSpPr txBox="1"/>
          <p:nvPr/>
        </p:nvSpPr>
        <p:spPr>
          <a:xfrm>
            <a:off x="2739704" y="5528511"/>
            <a:ext cx="1492716" cy="230832"/>
          </a:xfrm>
          <a:prstGeom prst="rect">
            <a:avLst/>
          </a:prstGeom>
          <a:noFill/>
        </p:spPr>
        <p:txBody>
          <a:bodyPr wrap="none" rtlCol="0">
            <a:spAutoFit/>
          </a:bodyPr>
          <a:lstStyle/>
          <a:p>
            <a:r>
              <a:rPr lang="en-CA" sz="900" dirty="0">
                <a:solidFill>
                  <a:srgbClr val="002060"/>
                </a:solidFill>
                <a:latin typeface="Arial" panose="020B0604020202020204" pitchFamily="34" charset="0"/>
                <a:cs typeface="Arial" panose="020B0604020202020204" pitchFamily="34" charset="0"/>
              </a:rPr>
              <a:t>Stressed-AI-Magic Studio</a:t>
            </a:r>
          </a:p>
        </p:txBody>
      </p:sp>
    </p:spTree>
    <p:extLst>
      <p:ext uri="{BB962C8B-B14F-4D97-AF65-F5344CB8AC3E}">
        <p14:creationId xmlns:p14="http://schemas.microsoft.com/office/powerpoint/2010/main" val="28556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62977-F9CF-45E5-B667-1DFEFC8A3EB3}"/>
              </a:ext>
            </a:extLst>
          </p:cNvPr>
          <p:cNvSpPr>
            <a:spLocks noGrp="1"/>
          </p:cNvSpPr>
          <p:nvPr>
            <p:ph type="title"/>
          </p:nvPr>
        </p:nvSpPr>
        <p:spPr/>
        <p:txBody>
          <a:bodyPr/>
          <a:lstStyle/>
          <a:p>
            <a:r>
              <a:rPr lang="en-CA" sz="3600" cap="none" dirty="0"/>
              <a:t>What the Research Says</a:t>
            </a:r>
            <a:endParaRPr lang="en-CA" dirty="0"/>
          </a:p>
        </p:txBody>
      </p:sp>
      <p:sp>
        <p:nvSpPr>
          <p:cNvPr id="3" name="Content Placeholder 2">
            <a:extLst>
              <a:ext uri="{FF2B5EF4-FFF2-40B4-BE49-F238E27FC236}">
                <a16:creationId xmlns:a16="http://schemas.microsoft.com/office/drawing/2014/main" id="{1270A4A0-35C1-4767-8595-C7E933CE0E3F}"/>
              </a:ext>
            </a:extLst>
          </p:cNvPr>
          <p:cNvSpPr>
            <a:spLocks noGrp="1"/>
          </p:cNvSpPr>
          <p:nvPr>
            <p:ph sz="quarter" idx="13"/>
          </p:nvPr>
        </p:nvSpPr>
        <p:spPr>
          <a:xfrm>
            <a:off x="609600" y="1716946"/>
            <a:ext cx="10972800" cy="3424107"/>
          </a:xfrm>
        </p:spPr>
        <p:txBody>
          <a:bodyPr/>
          <a:lstStyle/>
          <a:p>
            <a:pPr marL="0" indent="0" algn="ctr">
              <a:lnSpc>
                <a:spcPct val="100000"/>
              </a:lnSpc>
              <a:spcBef>
                <a:spcPts val="0"/>
              </a:spcBef>
              <a:buNone/>
            </a:pPr>
            <a:r>
              <a:rPr lang="en-CA" sz="2600" cap="none" dirty="0">
                <a:solidFill>
                  <a:srgbClr val="002060"/>
                </a:solidFill>
                <a:cs typeface="Times New Roman" panose="02020603050405020304" pitchFamily="18" charset="0"/>
              </a:rPr>
              <a:t>M</a:t>
            </a:r>
            <a:r>
              <a:rPr lang="en-CA" sz="2600" cap="none" dirty="0">
                <a:solidFill>
                  <a:srgbClr val="002060"/>
                </a:solidFill>
                <a:effectLst/>
                <a:cs typeface="Times New Roman" panose="02020603050405020304" pitchFamily="18" charset="0"/>
              </a:rPr>
              <a:t>arta, Ilda, </a:t>
            </a:r>
            <a:r>
              <a:rPr lang="en-CA" sz="2600" cap="none" dirty="0" err="1">
                <a:solidFill>
                  <a:srgbClr val="002060"/>
                </a:solidFill>
                <a:cs typeface="Times New Roman" panose="02020603050405020304" pitchFamily="18" charset="0"/>
              </a:rPr>
              <a:t>S</a:t>
            </a:r>
            <a:r>
              <a:rPr lang="en-CA" sz="2600" cap="none" dirty="0" err="1">
                <a:solidFill>
                  <a:srgbClr val="002060"/>
                </a:solidFill>
                <a:effectLst/>
                <a:cs typeface="Times New Roman" panose="02020603050405020304" pitchFamily="18" charset="0"/>
              </a:rPr>
              <a:t>ueli</a:t>
            </a:r>
            <a:r>
              <a:rPr lang="en-CA" sz="2600" cap="none" dirty="0">
                <a:solidFill>
                  <a:srgbClr val="002060"/>
                </a:solidFill>
                <a:effectLst/>
                <a:cs typeface="Times New Roman" panose="02020603050405020304" pitchFamily="18" charset="0"/>
              </a:rPr>
              <a:t> </a:t>
            </a:r>
            <a:r>
              <a:rPr lang="en-CA" sz="2600" cap="none" dirty="0" err="1">
                <a:solidFill>
                  <a:srgbClr val="002060"/>
                </a:solidFill>
                <a:cs typeface="Times New Roman" panose="02020603050405020304" pitchFamily="18" charset="0"/>
              </a:rPr>
              <a:t>B</a:t>
            </a:r>
            <a:r>
              <a:rPr lang="en-CA" sz="2600" cap="none" dirty="0" err="1">
                <a:solidFill>
                  <a:srgbClr val="002060"/>
                </a:solidFill>
                <a:effectLst/>
                <a:cs typeface="Times New Roman" panose="02020603050405020304" pitchFamily="18" charset="0"/>
              </a:rPr>
              <a:t>aldan</a:t>
            </a:r>
            <a:r>
              <a:rPr lang="en-CA" sz="2600" cap="none" dirty="0">
                <a:solidFill>
                  <a:srgbClr val="002060"/>
                </a:solidFill>
                <a:effectLst/>
                <a:cs typeface="Times New Roman" panose="02020603050405020304" pitchFamily="18" charset="0"/>
              </a:rPr>
              <a:t>, Ani </a:t>
            </a:r>
            <a:r>
              <a:rPr lang="en-CA" sz="2600" cap="none" dirty="0">
                <a:solidFill>
                  <a:srgbClr val="002060"/>
                </a:solidFill>
                <a:cs typeface="Times New Roman" panose="02020603050405020304" pitchFamily="18" charset="0"/>
              </a:rPr>
              <a:t>B</a:t>
            </a:r>
            <a:r>
              <a:rPr lang="en-CA" sz="2600" cap="none" dirty="0">
                <a:solidFill>
                  <a:srgbClr val="002060"/>
                </a:solidFill>
                <a:effectLst/>
                <a:cs typeface="Times New Roman" panose="02020603050405020304" pitchFamily="18" charset="0"/>
              </a:rPr>
              <a:t>erton, </a:t>
            </a:r>
            <a:r>
              <a:rPr lang="en-CA" sz="2600" cap="none" dirty="0">
                <a:solidFill>
                  <a:srgbClr val="002060"/>
                </a:solidFill>
                <a:cs typeface="Times New Roman" panose="02020603050405020304" pitchFamily="18" charset="0"/>
              </a:rPr>
              <a:t>M</a:t>
            </a:r>
            <a:r>
              <a:rPr lang="en-CA" sz="2600" cap="none" dirty="0">
                <a:solidFill>
                  <a:srgbClr val="002060"/>
                </a:solidFill>
                <a:effectLst/>
                <a:cs typeface="Times New Roman" panose="02020603050405020304" pitchFamily="18" charset="0"/>
              </a:rPr>
              <a:t>ichele </a:t>
            </a:r>
            <a:r>
              <a:rPr lang="en-CA" sz="2600" cap="none" dirty="0" err="1">
                <a:solidFill>
                  <a:srgbClr val="002060"/>
                </a:solidFill>
                <a:cs typeface="Times New Roman" panose="02020603050405020304" pitchFamily="18" charset="0"/>
              </a:rPr>
              <a:t>P</a:t>
            </a:r>
            <a:r>
              <a:rPr lang="en-CA" sz="2600" cap="none" dirty="0" err="1">
                <a:solidFill>
                  <a:srgbClr val="002060"/>
                </a:solidFill>
                <a:effectLst/>
                <a:cs typeface="Times New Roman" panose="02020603050405020304" pitchFamily="18" charset="0"/>
              </a:rPr>
              <a:t>avam</a:t>
            </a:r>
            <a:r>
              <a:rPr lang="en-CA" sz="2600" cap="none" dirty="0">
                <a:solidFill>
                  <a:srgbClr val="002060"/>
                </a:solidFill>
                <a:effectLst/>
                <a:cs typeface="Times New Roman" panose="02020603050405020304" pitchFamily="18" charset="0"/>
              </a:rPr>
              <a:t>, Maria da Silva. </a:t>
            </a:r>
          </a:p>
          <a:p>
            <a:pPr marL="0" indent="0" algn="ctr">
              <a:lnSpc>
                <a:spcPct val="100000"/>
              </a:lnSpc>
              <a:spcBef>
                <a:spcPts val="0"/>
              </a:spcBef>
              <a:buNone/>
            </a:pPr>
            <a:r>
              <a:rPr lang="en-CA" sz="2600" cap="none" dirty="0">
                <a:solidFill>
                  <a:srgbClr val="002060"/>
                </a:solidFill>
                <a:effectLst/>
                <a:cs typeface="Times New Roman" panose="02020603050405020304" pitchFamily="18" charset="0"/>
              </a:rPr>
              <a:t>“The effectiveness of Therapeutic </a:t>
            </a:r>
            <a:r>
              <a:rPr lang="en-CA" sz="2600" cap="none" dirty="0">
                <a:solidFill>
                  <a:srgbClr val="002060"/>
                </a:solidFill>
                <a:cs typeface="Times New Roman" panose="02020603050405020304" pitchFamily="18" charset="0"/>
              </a:rPr>
              <a:t>T</a:t>
            </a:r>
            <a:r>
              <a:rPr lang="en-CA" sz="2600" cap="none" dirty="0">
                <a:solidFill>
                  <a:srgbClr val="002060"/>
                </a:solidFill>
                <a:effectLst/>
                <a:cs typeface="Times New Roman" panose="02020603050405020304" pitchFamily="18" charset="0"/>
              </a:rPr>
              <a:t>ouch on pain, depression and sleep in patients with chronic pain: clinical trial”, </a:t>
            </a:r>
          </a:p>
          <a:p>
            <a:pPr marL="0" indent="0" algn="ctr">
              <a:lnSpc>
                <a:spcPct val="100000"/>
              </a:lnSpc>
              <a:spcBef>
                <a:spcPts val="0"/>
              </a:spcBef>
              <a:buNone/>
            </a:pPr>
            <a:r>
              <a:rPr lang="en-CA" sz="2600" i="1" cap="none" dirty="0" err="1">
                <a:solidFill>
                  <a:srgbClr val="002060"/>
                </a:solidFill>
                <a:cs typeface="Times New Roman" panose="02020603050405020304" pitchFamily="18" charset="0"/>
              </a:rPr>
              <a:t>R</a:t>
            </a:r>
            <a:r>
              <a:rPr lang="en-CA" sz="2600" i="1" cap="none" dirty="0" err="1">
                <a:solidFill>
                  <a:srgbClr val="002060"/>
                </a:solidFill>
                <a:effectLst/>
                <a:cs typeface="Times New Roman" panose="02020603050405020304" pitchFamily="18" charset="0"/>
              </a:rPr>
              <a:t>evista</a:t>
            </a:r>
            <a:r>
              <a:rPr lang="en-CA" sz="2600" i="1" cap="none" dirty="0">
                <a:solidFill>
                  <a:srgbClr val="002060"/>
                </a:solidFill>
                <a:effectLst/>
                <a:cs typeface="Times New Roman" panose="02020603050405020304" pitchFamily="18" charset="0"/>
              </a:rPr>
              <a:t> da </a:t>
            </a:r>
            <a:r>
              <a:rPr lang="en-CA" sz="2600" i="1" cap="none" dirty="0">
                <a:solidFill>
                  <a:srgbClr val="002060"/>
                </a:solidFill>
                <a:cs typeface="Times New Roman" panose="02020603050405020304" pitchFamily="18" charset="0"/>
              </a:rPr>
              <a:t>E</a:t>
            </a:r>
            <a:r>
              <a:rPr lang="en-CA" sz="2600" i="1" cap="none" dirty="0">
                <a:solidFill>
                  <a:srgbClr val="002060"/>
                </a:solidFill>
                <a:effectLst/>
                <a:cs typeface="Times New Roman" panose="02020603050405020304" pitchFamily="18" charset="0"/>
              </a:rPr>
              <a:t>scola de </a:t>
            </a:r>
            <a:r>
              <a:rPr lang="en-CA" sz="2600" i="1" cap="none" dirty="0" err="1">
                <a:solidFill>
                  <a:srgbClr val="002060"/>
                </a:solidFill>
                <a:cs typeface="Times New Roman" panose="02020603050405020304" pitchFamily="18" charset="0"/>
              </a:rPr>
              <a:t>E</a:t>
            </a:r>
            <a:r>
              <a:rPr lang="en-CA" sz="2600" i="1" cap="none" dirty="0" err="1">
                <a:solidFill>
                  <a:srgbClr val="002060"/>
                </a:solidFill>
                <a:effectLst/>
                <a:cs typeface="Times New Roman" panose="02020603050405020304" pitchFamily="18" charset="0"/>
              </a:rPr>
              <a:t>nfermagem</a:t>
            </a:r>
            <a:r>
              <a:rPr lang="en-CA" sz="2600" i="1" cap="none" dirty="0">
                <a:solidFill>
                  <a:srgbClr val="002060"/>
                </a:solidFill>
                <a:effectLst/>
                <a:cs typeface="Times New Roman" panose="02020603050405020304" pitchFamily="18" charset="0"/>
              </a:rPr>
              <a:t> da USP (2010) 44(4): 1094-1102</a:t>
            </a:r>
            <a:r>
              <a:rPr lang="en-CA" sz="2600" cap="none" dirty="0">
                <a:solidFill>
                  <a:srgbClr val="002060"/>
                </a:solidFill>
                <a:effectLst/>
                <a:cs typeface="Times New Roman" panose="02020603050405020304" pitchFamily="18" charset="0"/>
              </a:rPr>
              <a:t>.</a:t>
            </a:r>
          </a:p>
          <a:p>
            <a:pPr marL="0" indent="0" algn="ctr">
              <a:lnSpc>
                <a:spcPct val="100000"/>
              </a:lnSpc>
              <a:spcBef>
                <a:spcPts val="0"/>
              </a:spcBef>
              <a:buNone/>
            </a:pPr>
            <a:endParaRPr lang="en-CA" sz="800" cap="none" dirty="0">
              <a:solidFill>
                <a:srgbClr val="002060"/>
              </a:solidFill>
              <a:cs typeface="Times New Roman" panose="02020603050405020304" pitchFamily="18" charset="0"/>
            </a:endParaRPr>
          </a:p>
          <a:p>
            <a:pPr marL="0" indent="0" algn="ctr">
              <a:lnSpc>
                <a:spcPct val="100000"/>
              </a:lnSpc>
              <a:spcBef>
                <a:spcPts val="0"/>
              </a:spcBef>
              <a:buNone/>
            </a:pPr>
            <a:r>
              <a:rPr lang="en-CA" sz="2600" i="1" cap="none" dirty="0">
                <a:solidFill>
                  <a:srgbClr val="002060"/>
                </a:solidFill>
                <a:effectLst/>
                <a:cs typeface="Times New Roman" panose="02020603050405020304" pitchFamily="18" charset="0"/>
              </a:rPr>
              <a:t>Therapeutic Touch was effective in decreasing pain intensity and depressive attitudes and symptoms, </a:t>
            </a:r>
          </a:p>
          <a:p>
            <a:pPr marL="0" indent="0" algn="ctr">
              <a:lnSpc>
                <a:spcPct val="100000"/>
              </a:lnSpc>
              <a:spcBef>
                <a:spcPts val="0"/>
              </a:spcBef>
              <a:buNone/>
            </a:pPr>
            <a:r>
              <a:rPr lang="en-CA" sz="2600" i="1" cap="none" dirty="0">
                <a:solidFill>
                  <a:srgbClr val="002060"/>
                </a:solidFill>
                <a:effectLst/>
                <a:cs typeface="Times New Roman" panose="02020603050405020304" pitchFamily="18" charset="0"/>
              </a:rPr>
              <a:t>as well as improving sleep quality.</a:t>
            </a:r>
          </a:p>
          <a:p>
            <a:pPr marL="0" indent="0" algn="ctr">
              <a:lnSpc>
                <a:spcPct val="100000"/>
              </a:lnSpc>
              <a:spcBef>
                <a:spcPts val="0"/>
              </a:spcBef>
              <a:buNone/>
            </a:pPr>
            <a:endParaRPr lang="en-CA" sz="2400" cap="none" dirty="0">
              <a:solidFill>
                <a:srgbClr val="002060"/>
              </a:solidFill>
              <a:effectLst/>
              <a:cs typeface="Times New Roman" panose="02020603050405020304" pitchFamily="18" charset="0"/>
            </a:endParaRPr>
          </a:p>
          <a:p>
            <a:endParaRPr lang="en-CA" dirty="0"/>
          </a:p>
        </p:txBody>
      </p:sp>
    </p:spTree>
    <p:extLst>
      <p:ext uri="{BB962C8B-B14F-4D97-AF65-F5344CB8AC3E}">
        <p14:creationId xmlns:p14="http://schemas.microsoft.com/office/powerpoint/2010/main" val="772814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4F0A5-FCDB-7BF4-110E-3555E2B0C4E5}"/>
              </a:ext>
            </a:extLst>
          </p:cNvPr>
          <p:cNvSpPr>
            <a:spLocks noGrp="1"/>
          </p:cNvSpPr>
          <p:nvPr>
            <p:ph type="title"/>
          </p:nvPr>
        </p:nvSpPr>
        <p:spPr/>
        <p:txBody>
          <a:bodyPr/>
          <a:lstStyle/>
          <a:p>
            <a:r>
              <a:rPr lang="en-US" dirty="0"/>
              <a:t>Words from a Palliative Care Client</a:t>
            </a:r>
            <a:endParaRPr lang="en-CA" dirty="0"/>
          </a:p>
        </p:txBody>
      </p:sp>
      <p:sp>
        <p:nvSpPr>
          <p:cNvPr id="3" name="Subtitle 2">
            <a:extLst>
              <a:ext uri="{FF2B5EF4-FFF2-40B4-BE49-F238E27FC236}">
                <a16:creationId xmlns:a16="http://schemas.microsoft.com/office/drawing/2014/main" id="{7C20F537-749A-2E48-65BF-014C72DB30B6}"/>
              </a:ext>
            </a:extLst>
          </p:cNvPr>
          <p:cNvSpPr>
            <a:spLocks noGrp="1"/>
          </p:cNvSpPr>
          <p:nvPr>
            <p:ph sz="quarter" idx="13"/>
          </p:nvPr>
        </p:nvSpPr>
        <p:spPr>
          <a:xfrm>
            <a:off x="4917768" y="2185780"/>
            <a:ext cx="6512232" cy="3444989"/>
          </a:xfrm>
        </p:spPr>
        <p:txBody>
          <a:bodyPr/>
          <a:lstStyle/>
          <a:p>
            <a:pPr marL="0" indent="0">
              <a:spcBef>
                <a:spcPts val="0"/>
              </a:spcBef>
              <a:buSzPct val="100000"/>
              <a:buNone/>
            </a:pPr>
            <a:r>
              <a:rPr lang="en-US" sz="2600" dirty="0">
                <a:solidFill>
                  <a:srgbClr val="002060"/>
                </a:solidFill>
                <a:cs typeface="Arial" panose="020B0604020202020204" pitchFamily="34" charset="0"/>
              </a:rPr>
              <a:t>“Unless you have been through a physical crisis in your life, you cannot understand the spiritual value that this therapy provides …</a:t>
            </a:r>
          </a:p>
          <a:p>
            <a:pPr marL="0" indent="0">
              <a:spcBef>
                <a:spcPts val="0"/>
              </a:spcBef>
              <a:buSzPct val="100000"/>
              <a:buNone/>
            </a:pPr>
            <a:endParaRPr lang="en-US" sz="1000" dirty="0">
              <a:solidFill>
                <a:srgbClr val="002060"/>
              </a:solidFill>
              <a:cs typeface="Arial" panose="020B0604020202020204" pitchFamily="34" charset="0"/>
            </a:endParaRPr>
          </a:p>
          <a:p>
            <a:pPr marL="0" indent="0">
              <a:spcBef>
                <a:spcPts val="0"/>
              </a:spcBef>
              <a:buSzPct val="100000"/>
              <a:buNone/>
            </a:pPr>
            <a:r>
              <a:rPr lang="en-US" sz="2600" dirty="0">
                <a:solidFill>
                  <a:srgbClr val="002060"/>
                </a:solidFill>
                <a:cs typeface="Arial" panose="020B0604020202020204" pitchFamily="34" charset="0"/>
              </a:rPr>
              <a:t>The depression that many of us feel is alleviated. We are comforted in our walk through the darkness.” </a:t>
            </a:r>
          </a:p>
          <a:p>
            <a:pPr algn="r">
              <a:spcBef>
                <a:spcPts val="0"/>
              </a:spcBef>
              <a:buSzPct val="100000"/>
              <a:buNone/>
            </a:pPr>
            <a:r>
              <a:rPr lang="en-US" sz="1800" dirty="0">
                <a:solidFill>
                  <a:srgbClr val="002060"/>
                </a:solidFill>
                <a:cs typeface="Arial" panose="020B0604020202020204" pitchFamily="34" charset="0"/>
              </a:rPr>
              <a:t>Marilyn Wright</a:t>
            </a:r>
          </a:p>
          <a:p>
            <a:pPr algn="r">
              <a:spcBef>
                <a:spcPts val="0"/>
              </a:spcBef>
              <a:buSzPct val="100000"/>
              <a:buNone/>
            </a:pPr>
            <a:r>
              <a:rPr lang="en-US" sz="1800" dirty="0">
                <a:solidFill>
                  <a:srgbClr val="002060"/>
                </a:solidFill>
                <a:cs typeface="Arial" panose="020B0604020202020204" pitchFamily="34" charset="0"/>
              </a:rPr>
              <a:t>Belleville, ON</a:t>
            </a:r>
          </a:p>
          <a:p>
            <a:endParaRPr lang="en-CA" dirty="0"/>
          </a:p>
        </p:txBody>
      </p:sp>
      <p:pic>
        <p:nvPicPr>
          <p:cNvPr id="9" name="Picture 8">
            <a:extLst>
              <a:ext uri="{FF2B5EF4-FFF2-40B4-BE49-F238E27FC236}">
                <a16:creationId xmlns:a16="http://schemas.microsoft.com/office/drawing/2014/main" id="{D7339C3E-97D8-9F75-9A98-F907764A269F}"/>
              </a:ext>
            </a:extLst>
          </p:cNvPr>
          <p:cNvPicPr>
            <a:picLocks noChangeAspect="1"/>
          </p:cNvPicPr>
          <p:nvPr/>
        </p:nvPicPr>
        <p:blipFill>
          <a:blip r:embed="rId3"/>
          <a:stretch>
            <a:fillRect/>
          </a:stretch>
        </p:blipFill>
        <p:spPr>
          <a:xfrm>
            <a:off x="395002" y="2419472"/>
            <a:ext cx="4086795" cy="2648320"/>
          </a:xfrm>
          <a:prstGeom prst="rect">
            <a:avLst/>
          </a:prstGeom>
        </p:spPr>
      </p:pic>
      <p:sp>
        <p:nvSpPr>
          <p:cNvPr id="5" name="TextBox 4">
            <a:extLst>
              <a:ext uri="{FF2B5EF4-FFF2-40B4-BE49-F238E27FC236}">
                <a16:creationId xmlns:a16="http://schemas.microsoft.com/office/drawing/2014/main" id="{AC2DACD1-B7F2-C0CF-5EC0-9B76ADCEE677}"/>
              </a:ext>
            </a:extLst>
          </p:cNvPr>
          <p:cNvSpPr txBox="1"/>
          <p:nvPr/>
        </p:nvSpPr>
        <p:spPr>
          <a:xfrm>
            <a:off x="3495675" y="4790793"/>
            <a:ext cx="729687" cy="276999"/>
          </a:xfrm>
          <a:prstGeom prst="rect">
            <a:avLst/>
          </a:prstGeom>
          <a:noFill/>
        </p:spPr>
        <p:txBody>
          <a:bodyPr wrap="none" rtlCol="0">
            <a:spAutoFit/>
          </a:bodyPr>
          <a:lstStyle/>
          <a:p>
            <a:r>
              <a:rPr lang="en-CA" sz="1200" dirty="0" err="1">
                <a:solidFill>
                  <a:srgbClr val="002060"/>
                </a:solidFill>
                <a:latin typeface="Arial" panose="020B0604020202020204" pitchFamily="34" charset="0"/>
                <a:cs typeface="Arial" panose="020B0604020202020204" pitchFamily="34" charset="0"/>
              </a:rPr>
              <a:t>Pixabay</a:t>
            </a:r>
            <a:endParaRPr lang="en-CA" sz="1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6660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C27C4-2A9A-16BE-7280-AC6B4DEE79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DD1CA0-8027-6D6B-A17E-9C56A34558A4}"/>
              </a:ext>
            </a:extLst>
          </p:cNvPr>
          <p:cNvSpPr>
            <a:spLocks noGrp="1"/>
          </p:cNvSpPr>
          <p:nvPr>
            <p:ph type="title"/>
          </p:nvPr>
        </p:nvSpPr>
        <p:spPr>
          <a:xfrm>
            <a:off x="609599" y="684213"/>
            <a:ext cx="10972800" cy="1143000"/>
          </a:xfrm>
        </p:spPr>
        <p:txBody>
          <a:bodyPr/>
          <a:lstStyle/>
          <a:p>
            <a:r>
              <a:rPr lang="en-CA" dirty="0"/>
              <a:t>Let’s Hear from a Volunteer</a:t>
            </a:r>
          </a:p>
        </p:txBody>
      </p:sp>
      <p:sp>
        <p:nvSpPr>
          <p:cNvPr id="4" name="TextBox 3">
            <a:extLst>
              <a:ext uri="{FF2B5EF4-FFF2-40B4-BE49-F238E27FC236}">
                <a16:creationId xmlns:a16="http://schemas.microsoft.com/office/drawing/2014/main" id="{66681D15-9B1F-AF53-C7E6-E9A25064084A}"/>
              </a:ext>
            </a:extLst>
          </p:cNvPr>
          <p:cNvSpPr txBox="1"/>
          <p:nvPr/>
        </p:nvSpPr>
        <p:spPr>
          <a:xfrm>
            <a:off x="1159230" y="2647950"/>
            <a:ext cx="9873537" cy="492443"/>
          </a:xfrm>
          <a:prstGeom prst="rect">
            <a:avLst/>
          </a:prstGeom>
          <a:noFill/>
        </p:spPr>
        <p:txBody>
          <a:bodyPr wrap="none" rtlCol="0">
            <a:spAutoFit/>
          </a:bodyPr>
          <a:lstStyle/>
          <a:p>
            <a:r>
              <a:rPr lang="en-CA" sz="2600" dirty="0">
                <a:solidFill>
                  <a:srgbClr val="002060"/>
                </a:solidFill>
                <a:latin typeface="Verdana" panose="020B0604030504040204" pitchFamily="34" charset="0"/>
                <a:ea typeface="Verdana" panose="020B0604030504040204" pitchFamily="34" charset="0"/>
              </a:rPr>
              <a:t>David – a Volunteer at Bethell Hospice, Inglewood Ontario</a:t>
            </a:r>
          </a:p>
        </p:txBody>
      </p:sp>
    </p:spTree>
    <p:extLst>
      <p:ext uri="{BB962C8B-B14F-4D97-AF65-F5344CB8AC3E}">
        <p14:creationId xmlns:p14="http://schemas.microsoft.com/office/powerpoint/2010/main" val="858947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60239F2-BD01-914D-B3F4-51862BC49F47}"/>
              </a:ext>
            </a:extLst>
          </p:cNvPr>
          <p:cNvSpPr>
            <a:spLocks noGrp="1"/>
          </p:cNvSpPr>
          <p:nvPr>
            <p:ph type="title"/>
          </p:nvPr>
        </p:nvSpPr>
        <p:spPr>
          <a:xfrm>
            <a:off x="609287" y="660718"/>
            <a:ext cx="10972800" cy="1143000"/>
          </a:xfrm>
        </p:spPr>
        <p:txBody>
          <a:bodyPr>
            <a:normAutofit/>
          </a:bodyPr>
          <a:lstStyle/>
          <a:p>
            <a:r>
              <a:rPr lang="en-US" dirty="0">
                <a:ea typeface="Futura" charset="0"/>
                <a:cs typeface="Futura" charset="0"/>
              </a:rPr>
              <a:t>The Gifts of Centering</a:t>
            </a:r>
          </a:p>
        </p:txBody>
      </p:sp>
      <p:sp>
        <p:nvSpPr>
          <p:cNvPr id="3" name="Subtitle 2">
            <a:extLst>
              <a:ext uri="{FF2B5EF4-FFF2-40B4-BE49-F238E27FC236}">
                <a16:creationId xmlns:a16="http://schemas.microsoft.com/office/drawing/2014/main" id="{6CF2734A-7241-0D09-F118-F7D15BC5F946}"/>
              </a:ext>
            </a:extLst>
          </p:cNvPr>
          <p:cNvSpPr>
            <a:spLocks noGrp="1"/>
          </p:cNvSpPr>
          <p:nvPr>
            <p:ph sz="quarter" idx="13"/>
          </p:nvPr>
        </p:nvSpPr>
        <p:spPr>
          <a:xfrm>
            <a:off x="418787" y="1890842"/>
            <a:ext cx="9546389" cy="3424107"/>
          </a:xfrm>
        </p:spPr>
        <p:txBody>
          <a:bodyPr/>
          <a:lstStyle/>
          <a:p>
            <a:pPr>
              <a:lnSpc>
                <a:spcPct val="170000"/>
              </a:lnSpc>
              <a:buNone/>
            </a:pPr>
            <a:r>
              <a:rPr lang="en-GB" sz="2600" dirty="0">
                <a:solidFill>
                  <a:srgbClr val="002060"/>
                </a:solidFill>
                <a:latin typeface="Arial" panose="020B0604020202020204" pitchFamily="34" charset="0"/>
                <a:cs typeface="Arial" panose="020B0604020202020204" pitchFamily="34" charset="0"/>
              </a:rPr>
              <a:t>For the hospice client</a:t>
            </a:r>
          </a:p>
          <a:p>
            <a:pPr>
              <a:spcBef>
                <a:spcPts val="0"/>
              </a:spcBef>
              <a:buNone/>
            </a:pPr>
            <a:endParaRPr lang="en-US" sz="1000" dirty="0">
              <a:solidFill>
                <a:srgbClr val="002060"/>
              </a:solidFill>
              <a:latin typeface="Arial" panose="020B0604020202020204" pitchFamily="34" charset="0"/>
              <a:cs typeface="Arial" panose="020B0604020202020204" pitchFamily="34" charset="0"/>
            </a:endParaRPr>
          </a:p>
          <a:p>
            <a:pPr marL="0" lvl="0" indent="0">
              <a:lnSpc>
                <a:spcPct val="150000"/>
              </a:lnSpc>
              <a:spcBef>
                <a:spcPts val="0"/>
              </a:spcBef>
              <a:buNone/>
            </a:pPr>
            <a:r>
              <a:rPr lang="en-CA" sz="2600" i="1" dirty="0">
                <a:solidFill>
                  <a:srgbClr val="002060"/>
                </a:solidFill>
                <a:latin typeface="Arial" panose="020B0604020202020204" pitchFamily="34" charset="0"/>
                <a:cs typeface="Arial" panose="020B0604020202020204" pitchFamily="34" charset="0"/>
              </a:rPr>
              <a:t>Because we are centered we can really listen to their needs.</a:t>
            </a:r>
          </a:p>
          <a:p>
            <a:pPr marL="457200" lvl="1" indent="0">
              <a:lnSpc>
                <a:spcPct val="150000"/>
              </a:lnSpc>
              <a:spcBef>
                <a:spcPts val="0"/>
              </a:spcBef>
              <a:buNone/>
            </a:pPr>
            <a:r>
              <a:rPr lang="en-CA" sz="2600" i="1" dirty="0">
                <a:solidFill>
                  <a:srgbClr val="002060"/>
                </a:solidFill>
                <a:latin typeface="Arial" panose="020B0604020202020204" pitchFamily="34" charset="0"/>
                <a:cs typeface="Arial" panose="020B0604020202020204" pitchFamily="34" charset="0"/>
              </a:rPr>
              <a:t>  Need to know they will not be abandoned</a:t>
            </a:r>
          </a:p>
          <a:p>
            <a:pPr marL="457200" lvl="1" indent="0">
              <a:lnSpc>
                <a:spcPct val="150000"/>
              </a:lnSpc>
              <a:spcBef>
                <a:spcPts val="0"/>
              </a:spcBef>
              <a:buNone/>
            </a:pPr>
            <a:r>
              <a:rPr lang="en-CA" sz="2600" i="1" dirty="0">
                <a:solidFill>
                  <a:srgbClr val="002060"/>
                </a:solidFill>
                <a:latin typeface="Arial" panose="020B0604020202020204" pitchFamily="34" charset="0"/>
                <a:cs typeface="Arial" panose="020B0604020202020204" pitchFamily="34" charset="0"/>
              </a:rPr>
              <a:t>  Need for the opportunity to express themselves</a:t>
            </a:r>
          </a:p>
          <a:p>
            <a:pPr marL="457200" lvl="1" indent="0">
              <a:lnSpc>
                <a:spcPct val="150000"/>
              </a:lnSpc>
              <a:spcBef>
                <a:spcPts val="0"/>
              </a:spcBef>
              <a:buNone/>
            </a:pPr>
            <a:r>
              <a:rPr lang="en-CA" sz="2600" i="1" dirty="0">
                <a:solidFill>
                  <a:srgbClr val="002060"/>
                </a:solidFill>
                <a:latin typeface="Arial" panose="020B0604020202020204" pitchFamily="34" charset="0"/>
                <a:cs typeface="Arial" panose="020B0604020202020204" pitchFamily="34" charset="0"/>
              </a:rPr>
              <a:t>  Need for hope</a:t>
            </a:r>
            <a:endParaRPr lang="en-US" sz="2600" i="1" dirty="0">
              <a:solidFill>
                <a:srgbClr val="002060"/>
              </a:solidFill>
              <a:latin typeface="Arial" panose="020B0604020202020204" pitchFamily="34" charset="0"/>
              <a:cs typeface="Arial" panose="020B0604020202020204" pitchFamily="34" charset="0"/>
            </a:endParaRPr>
          </a:p>
          <a:p>
            <a:endParaRPr lang="en-CA" dirty="0"/>
          </a:p>
        </p:txBody>
      </p:sp>
      <p:pic>
        <p:nvPicPr>
          <p:cNvPr id="5" name="Picture 4" descr="A silhouette of a person's head&#10;&#10;AI-generated content may be incorrect.">
            <a:extLst>
              <a:ext uri="{FF2B5EF4-FFF2-40B4-BE49-F238E27FC236}">
                <a16:creationId xmlns:a16="http://schemas.microsoft.com/office/drawing/2014/main" id="{D9F5DB2C-CD77-544F-1ED9-9B9D3B822A0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750" b="90000" l="2231" r="98259">
                        <a14:foregroundMark x1="9140" y1="17240" x2="9140" y2="17240"/>
                        <a14:foregroundMark x1="36670" y1="3750" x2="36670" y2="3750"/>
                        <a14:foregroundMark x1="7835" y1="45573" x2="7835" y2="45573"/>
                        <a14:foregroundMark x1="6855" y1="76719" x2="6855" y2="76719"/>
                        <a14:foregroundMark x1="2231" y1="77813" x2="2231" y2="77813"/>
                        <a14:foregroundMark x1="93798" y1="82604" x2="93798" y2="82604"/>
                        <a14:foregroundMark x1="98259" y1="86823" x2="98259" y2="86823"/>
                      </a14:backgroundRemoval>
                    </a14:imgEffect>
                  </a14:imgLayer>
                </a14:imgProps>
              </a:ext>
              <a:ext uri="{28A0092B-C50C-407E-A947-70E740481C1C}">
                <a14:useLocalDpi xmlns:a14="http://schemas.microsoft.com/office/drawing/2010/main" val="0"/>
              </a:ext>
            </a:extLst>
          </a:blip>
          <a:stretch>
            <a:fillRect/>
          </a:stretch>
        </p:blipFill>
        <p:spPr>
          <a:xfrm>
            <a:off x="9307418" y="1803718"/>
            <a:ext cx="2789332" cy="2913775"/>
          </a:xfrm>
          <a:prstGeom prst="rect">
            <a:avLst/>
          </a:prstGeom>
        </p:spPr>
      </p:pic>
      <p:sp>
        <p:nvSpPr>
          <p:cNvPr id="2" name="TextBox 1">
            <a:extLst>
              <a:ext uri="{FF2B5EF4-FFF2-40B4-BE49-F238E27FC236}">
                <a16:creationId xmlns:a16="http://schemas.microsoft.com/office/drawing/2014/main" id="{9A942A94-AE11-638A-98E9-968FC06EDE97}"/>
              </a:ext>
            </a:extLst>
          </p:cNvPr>
          <p:cNvSpPr txBox="1"/>
          <p:nvPr/>
        </p:nvSpPr>
        <p:spPr>
          <a:xfrm>
            <a:off x="10363200" y="4440494"/>
            <a:ext cx="1724025" cy="276999"/>
          </a:xfrm>
          <a:prstGeom prst="rect">
            <a:avLst/>
          </a:prstGeom>
          <a:noFill/>
        </p:spPr>
        <p:txBody>
          <a:bodyPr wrap="square" rtlCol="0">
            <a:spAutoFit/>
          </a:bodyPr>
          <a:lstStyle/>
          <a:p>
            <a:r>
              <a:rPr lang="en-CA" sz="1200" dirty="0">
                <a:latin typeface="Arial" panose="020B0604020202020204" pitchFamily="34" charset="0"/>
                <a:cs typeface="Arial" panose="020B0604020202020204" pitchFamily="34" charset="0"/>
              </a:rPr>
              <a:t> </a:t>
            </a:r>
            <a:r>
              <a:rPr lang="en-CA" sz="1200" dirty="0" err="1">
                <a:solidFill>
                  <a:srgbClr val="002060"/>
                </a:solidFill>
                <a:latin typeface="Arial" panose="020B0604020202020204" pitchFamily="34" charset="0"/>
                <a:ea typeface="Verdana" panose="020B0604030504040204" pitchFamily="34" charset="0"/>
                <a:cs typeface="Arial" panose="020B0604020202020204" pitchFamily="34" charset="0"/>
              </a:rPr>
              <a:t>JohnHains@pixabay</a:t>
            </a:r>
            <a:endParaRPr lang="en-CA" sz="1200" dirty="0">
              <a:solidFill>
                <a:srgbClr val="002060"/>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236637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C3E56B-6891-7C40-6FB7-55FB3C2B2C41}"/>
              </a:ext>
            </a:extLst>
          </p:cNvPr>
          <p:cNvSpPr>
            <a:spLocks noGrp="1"/>
          </p:cNvSpPr>
          <p:nvPr>
            <p:ph type="title"/>
          </p:nvPr>
        </p:nvSpPr>
        <p:spPr/>
        <p:txBody>
          <a:bodyPr>
            <a:normAutofit/>
          </a:bodyPr>
          <a:lstStyle/>
          <a:p>
            <a:r>
              <a:rPr lang="en-US" dirty="0">
                <a:ea typeface="Futura" charset="0"/>
                <a:cs typeface="Futura" charset="0"/>
              </a:rPr>
              <a:t>The Gifts of Centering</a:t>
            </a:r>
          </a:p>
        </p:txBody>
      </p:sp>
      <p:sp>
        <p:nvSpPr>
          <p:cNvPr id="3" name="Subtitle 2">
            <a:extLst>
              <a:ext uri="{FF2B5EF4-FFF2-40B4-BE49-F238E27FC236}">
                <a16:creationId xmlns:a16="http://schemas.microsoft.com/office/drawing/2014/main" id="{144B5FD1-26F8-446C-E147-DECCCBB68CA1}"/>
              </a:ext>
            </a:extLst>
          </p:cNvPr>
          <p:cNvSpPr>
            <a:spLocks noGrp="1"/>
          </p:cNvSpPr>
          <p:nvPr>
            <p:ph sz="quarter" idx="13"/>
          </p:nvPr>
        </p:nvSpPr>
        <p:spPr>
          <a:xfrm>
            <a:off x="633047" y="1528801"/>
            <a:ext cx="8057832" cy="4745037"/>
          </a:xfrm>
        </p:spPr>
        <p:txBody>
          <a:bodyPr/>
          <a:lstStyle/>
          <a:p>
            <a:pPr>
              <a:lnSpc>
                <a:spcPct val="110000"/>
              </a:lnSpc>
              <a:spcBef>
                <a:spcPts val="0"/>
              </a:spcBef>
              <a:buNone/>
            </a:pPr>
            <a:r>
              <a:rPr lang="en-GB" sz="2600" dirty="0">
                <a:solidFill>
                  <a:srgbClr val="002060"/>
                </a:solidFill>
                <a:latin typeface="Arial" panose="020B0604020202020204" pitchFamily="34" charset="0"/>
                <a:cs typeface="Arial" panose="020B0604020202020204" pitchFamily="34" charset="0"/>
              </a:rPr>
              <a:t>For the family</a:t>
            </a:r>
          </a:p>
          <a:p>
            <a:pPr>
              <a:lnSpc>
                <a:spcPct val="110000"/>
              </a:lnSpc>
              <a:spcBef>
                <a:spcPts val="0"/>
              </a:spcBef>
              <a:buNone/>
            </a:pPr>
            <a:endParaRPr lang="en-US" sz="1400" dirty="0">
              <a:solidFill>
                <a:srgbClr val="002060"/>
              </a:solidFill>
              <a:latin typeface="Arial" panose="020B0604020202020204" pitchFamily="34" charset="0"/>
              <a:cs typeface="Arial" panose="020B0604020202020204" pitchFamily="34" charset="0"/>
            </a:endParaRPr>
          </a:p>
          <a:p>
            <a:pPr marL="0" lvl="0" indent="0">
              <a:lnSpc>
                <a:spcPct val="100000"/>
              </a:lnSpc>
              <a:spcBef>
                <a:spcPts val="0"/>
              </a:spcBef>
              <a:buNone/>
            </a:pPr>
            <a:r>
              <a:rPr lang="en-CA" sz="2600" i="1" dirty="0">
                <a:solidFill>
                  <a:srgbClr val="002060"/>
                </a:solidFill>
                <a:latin typeface="Arial" panose="020B0604020202020204" pitchFamily="34" charset="0"/>
                <a:cs typeface="Arial" panose="020B0604020202020204" pitchFamily="34" charset="0"/>
              </a:rPr>
              <a:t>Because we are centered, we can really listen to family needs.</a:t>
            </a:r>
          </a:p>
          <a:p>
            <a:pPr marL="457200" lvl="1" indent="0">
              <a:lnSpc>
                <a:spcPct val="100000"/>
              </a:lnSpc>
              <a:spcBef>
                <a:spcPts val="0"/>
              </a:spcBef>
              <a:buNone/>
            </a:pPr>
            <a:endParaRPr lang="en-CA" sz="1000" i="1" dirty="0">
              <a:solidFill>
                <a:srgbClr val="002060"/>
              </a:solidFill>
              <a:latin typeface="Arial" panose="020B0604020202020204" pitchFamily="34" charset="0"/>
              <a:cs typeface="Arial" panose="020B0604020202020204" pitchFamily="34" charset="0"/>
            </a:endParaRPr>
          </a:p>
          <a:p>
            <a:pPr marL="457200" lvl="1" indent="0">
              <a:lnSpc>
                <a:spcPct val="100000"/>
              </a:lnSpc>
              <a:spcBef>
                <a:spcPts val="0"/>
              </a:spcBef>
              <a:buNone/>
            </a:pPr>
            <a:r>
              <a:rPr lang="en-CA" sz="2600" i="1" dirty="0">
                <a:solidFill>
                  <a:srgbClr val="002060"/>
                </a:solidFill>
                <a:latin typeface="Arial" panose="020B0604020202020204" pitchFamily="34" charset="0"/>
                <a:cs typeface="Arial" panose="020B0604020202020204" pitchFamily="34" charset="0"/>
              </a:rPr>
              <a:t>Someone to talk to – to show the real “me” that may not be strong</a:t>
            </a:r>
          </a:p>
          <a:p>
            <a:pPr marL="457200" lvl="1" indent="0">
              <a:lnSpc>
                <a:spcPct val="100000"/>
              </a:lnSpc>
              <a:spcBef>
                <a:spcPts val="0"/>
              </a:spcBef>
              <a:buNone/>
            </a:pPr>
            <a:endParaRPr lang="en-CA" sz="1000" i="1" dirty="0">
              <a:solidFill>
                <a:srgbClr val="002060"/>
              </a:solidFill>
              <a:latin typeface="Arial" panose="020B0604020202020204" pitchFamily="34" charset="0"/>
              <a:cs typeface="Arial" panose="020B0604020202020204" pitchFamily="34" charset="0"/>
            </a:endParaRPr>
          </a:p>
          <a:p>
            <a:pPr marL="457200" lvl="1" indent="0">
              <a:lnSpc>
                <a:spcPct val="100000"/>
              </a:lnSpc>
              <a:spcBef>
                <a:spcPts val="0"/>
              </a:spcBef>
              <a:buNone/>
            </a:pPr>
            <a:r>
              <a:rPr lang="en-CA" sz="2600" i="1" dirty="0">
                <a:solidFill>
                  <a:srgbClr val="002060"/>
                </a:solidFill>
                <a:latin typeface="Arial" panose="020B0604020202020204" pitchFamily="34" charset="0"/>
                <a:cs typeface="Arial" panose="020B0604020202020204" pitchFamily="34" charset="0"/>
              </a:rPr>
              <a:t>We listen as they work through questions such as       </a:t>
            </a:r>
          </a:p>
          <a:p>
            <a:pPr marL="447675" lvl="1" indent="9525" defTabSz="714375">
              <a:spcBef>
                <a:spcPts val="0"/>
              </a:spcBef>
              <a:buNone/>
            </a:pPr>
            <a:r>
              <a:rPr lang="en-CA" sz="2600" i="1" dirty="0">
                <a:solidFill>
                  <a:srgbClr val="002060"/>
                </a:solidFill>
                <a:latin typeface="Arial" panose="020B0604020202020204" pitchFamily="34" charset="0"/>
                <a:cs typeface="Arial" panose="020B0604020202020204" pitchFamily="34" charset="0"/>
              </a:rPr>
              <a:t>	“Who have I been?”</a:t>
            </a:r>
          </a:p>
          <a:p>
            <a:pPr marL="447675" lvl="1" indent="9525" defTabSz="714375">
              <a:spcBef>
                <a:spcPts val="0"/>
              </a:spcBef>
              <a:buNone/>
            </a:pPr>
            <a:r>
              <a:rPr lang="en-CA" i="1" dirty="0">
                <a:latin typeface="Arial" panose="020B0604020202020204" pitchFamily="34" charset="0"/>
                <a:cs typeface="Arial" panose="020B0604020202020204" pitchFamily="34" charset="0"/>
              </a:rPr>
              <a:t>	</a:t>
            </a:r>
            <a:r>
              <a:rPr lang="en-CA" sz="2600" i="1" dirty="0">
                <a:solidFill>
                  <a:srgbClr val="002060"/>
                </a:solidFill>
                <a:latin typeface="Arial" panose="020B0604020202020204" pitchFamily="34" charset="0"/>
                <a:cs typeface="Arial" panose="020B0604020202020204" pitchFamily="34" charset="0"/>
              </a:rPr>
              <a:t>“Who  am I now?” </a:t>
            </a:r>
          </a:p>
          <a:p>
            <a:pPr marL="447675" lvl="2" indent="9525" defTabSz="714375">
              <a:spcBef>
                <a:spcPts val="0"/>
              </a:spcBef>
              <a:buNone/>
            </a:pPr>
            <a:r>
              <a:rPr lang="en-CA" sz="2600" i="1" dirty="0">
                <a:solidFill>
                  <a:srgbClr val="002060"/>
                </a:solidFill>
                <a:latin typeface="Arial" panose="020B0604020202020204" pitchFamily="34" charset="0"/>
                <a:cs typeface="Arial" panose="020B0604020202020204" pitchFamily="34" charset="0"/>
              </a:rPr>
              <a:t>  	“Who am I becoming?”</a:t>
            </a:r>
          </a:p>
          <a:p>
            <a:endParaRPr lang="en-CA" dirty="0"/>
          </a:p>
        </p:txBody>
      </p:sp>
      <p:pic>
        <p:nvPicPr>
          <p:cNvPr id="6" name="Picture 5" descr="A silhouette of a person's head&#10;&#10;AI-generated content may be incorrect.">
            <a:extLst>
              <a:ext uri="{FF2B5EF4-FFF2-40B4-BE49-F238E27FC236}">
                <a16:creationId xmlns:a16="http://schemas.microsoft.com/office/drawing/2014/main" id="{0013DA5D-A015-26F8-9D4D-3A1A6C25B68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750" b="90000" l="2231" r="98259">
                        <a14:foregroundMark x1="9140" y1="17240" x2="9140" y2="17240"/>
                        <a14:foregroundMark x1="36670" y1="3750" x2="36670" y2="3750"/>
                        <a14:foregroundMark x1="7835" y1="45573" x2="7835" y2="45573"/>
                        <a14:foregroundMark x1="6855" y1="76719" x2="6855" y2="76719"/>
                        <a14:foregroundMark x1="2231" y1="77813" x2="2231" y2="77813"/>
                        <a14:foregroundMark x1="93798" y1="82604" x2="93798" y2="82604"/>
                        <a14:foregroundMark x1="98259" y1="86823" x2="98259" y2="86823"/>
                      </a14:backgroundRemoval>
                    </a14:imgEffect>
                  </a14:imgLayer>
                </a14:imgProps>
              </a:ext>
              <a:ext uri="{28A0092B-C50C-407E-A947-70E740481C1C}">
                <a14:useLocalDpi xmlns:a14="http://schemas.microsoft.com/office/drawing/2010/main" val="0"/>
              </a:ext>
            </a:extLst>
          </a:blip>
          <a:stretch>
            <a:fillRect/>
          </a:stretch>
        </p:blipFill>
        <p:spPr>
          <a:xfrm>
            <a:off x="8690879" y="2238337"/>
            <a:ext cx="2958856" cy="3090862"/>
          </a:xfrm>
          <a:prstGeom prst="rect">
            <a:avLst/>
          </a:prstGeom>
        </p:spPr>
      </p:pic>
      <p:sp>
        <p:nvSpPr>
          <p:cNvPr id="7" name="TextBox 6">
            <a:extLst>
              <a:ext uri="{FF2B5EF4-FFF2-40B4-BE49-F238E27FC236}">
                <a16:creationId xmlns:a16="http://schemas.microsoft.com/office/drawing/2014/main" id="{075E187C-A977-2642-ED75-F7581E4F759B}"/>
              </a:ext>
            </a:extLst>
          </p:cNvPr>
          <p:cNvSpPr txBox="1"/>
          <p:nvPr/>
        </p:nvSpPr>
        <p:spPr>
          <a:xfrm>
            <a:off x="9610725" y="5144533"/>
            <a:ext cx="2305050" cy="369332"/>
          </a:xfrm>
          <a:prstGeom prst="rect">
            <a:avLst/>
          </a:prstGeom>
          <a:noFill/>
        </p:spPr>
        <p:txBody>
          <a:bodyPr wrap="square" rtlCol="0">
            <a:spAutoFit/>
          </a:bodyPr>
          <a:lstStyle/>
          <a:p>
            <a:r>
              <a:rPr lang="en-CA" dirty="0"/>
              <a:t> </a:t>
            </a:r>
            <a:r>
              <a:rPr lang="en-CA" sz="1200" dirty="0" err="1">
                <a:solidFill>
                  <a:srgbClr val="002060"/>
                </a:solidFill>
                <a:latin typeface="Verdana" panose="020B0604030504040204" pitchFamily="34" charset="0"/>
                <a:ea typeface="Verdana" panose="020B0604030504040204" pitchFamily="34" charset="0"/>
              </a:rPr>
              <a:t>JohnHains@pixabay</a:t>
            </a:r>
            <a:endParaRPr lang="en-CA" sz="1200" dirty="0">
              <a:solidFill>
                <a:srgbClr val="00206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837379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F85708-8AC7-C7C1-8A5A-E6E662346CE5}"/>
              </a:ext>
            </a:extLst>
          </p:cNvPr>
          <p:cNvSpPr>
            <a:spLocks noGrp="1"/>
          </p:cNvSpPr>
          <p:nvPr>
            <p:ph type="title"/>
          </p:nvPr>
        </p:nvSpPr>
        <p:spPr/>
        <p:txBody>
          <a:bodyPr>
            <a:normAutofit/>
          </a:bodyPr>
          <a:lstStyle/>
          <a:p>
            <a:r>
              <a:rPr lang="en-US" dirty="0">
                <a:ea typeface="Futura" charset="0"/>
                <a:cs typeface="Futura" charset="0"/>
              </a:rPr>
              <a:t>The Gifts of Therapeutic Touch</a:t>
            </a:r>
          </a:p>
        </p:txBody>
      </p:sp>
      <p:sp>
        <p:nvSpPr>
          <p:cNvPr id="3" name="Subtitle 2">
            <a:extLst>
              <a:ext uri="{FF2B5EF4-FFF2-40B4-BE49-F238E27FC236}">
                <a16:creationId xmlns:a16="http://schemas.microsoft.com/office/drawing/2014/main" id="{6D123201-C8CE-0715-38C9-6A2BE173DE6B}"/>
              </a:ext>
            </a:extLst>
          </p:cNvPr>
          <p:cNvSpPr>
            <a:spLocks noGrp="1"/>
          </p:cNvSpPr>
          <p:nvPr>
            <p:ph sz="quarter" idx="13"/>
          </p:nvPr>
        </p:nvSpPr>
        <p:spPr>
          <a:xfrm>
            <a:off x="914087" y="2013857"/>
            <a:ext cx="10363826" cy="3143249"/>
          </a:xfrm>
        </p:spPr>
        <p:txBody>
          <a:bodyPr/>
          <a:lstStyle/>
          <a:p>
            <a:pPr marL="0" lvl="0" indent="0">
              <a:spcBef>
                <a:spcPts val="0"/>
              </a:spcBef>
              <a:buNone/>
            </a:pPr>
            <a:r>
              <a:rPr lang="en-GB" sz="2600" dirty="0">
                <a:solidFill>
                  <a:srgbClr val="002060"/>
                </a:solidFill>
                <a:latin typeface="Arial" panose="020B0604020202020204" pitchFamily="34" charset="0"/>
                <a:cs typeface="Arial" panose="020B0604020202020204" pitchFamily="34" charset="0"/>
              </a:rPr>
              <a:t> For the hospice client</a:t>
            </a:r>
          </a:p>
          <a:p>
            <a:pPr marL="0" lvl="0" indent="0">
              <a:spcBef>
                <a:spcPts val="0"/>
              </a:spcBef>
              <a:buNone/>
            </a:pPr>
            <a:endParaRPr lang="en-GB" sz="2600" dirty="0">
              <a:solidFill>
                <a:srgbClr val="002060"/>
              </a:solidFill>
              <a:latin typeface="Arial" panose="020B0604020202020204" pitchFamily="34" charset="0"/>
              <a:cs typeface="Arial" panose="020B0604020202020204" pitchFamily="34" charset="0"/>
            </a:endParaRPr>
          </a:p>
          <a:p>
            <a:pPr marL="0" lvl="0" indent="0">
              <a:lnSpc>
                <a:spcPct val="150000"/>
              </a:lnSpc>
              <a:spcBef>
                <a:spcPts val="0"/>
              </a:spcBef>
              <a:buNone/>
            </a:pPr>
            <a:r>
              <a:rPr lang="en-GB" sz="2600" i="1" dirty="0">
                <a:solidFill>
                  <a:srgbClr val="002060"/>
                </a:solidFill>
                <a:latin typeface="Arial" panose="020B0604020202020204" pitchFamily="34" charset="0"/>
                <a:cs typeface="Arial" panose="020B0604020202020204" pitchFamily="34" charset="0"/>
              </a:rPr>
              <a:t>Their quality of life is improved</a:t>
            </a:r>
            <a:endParaRPr lang="en-US" i="1" dirty="0">
              <a:latin typeface="Arial" panose="020B0604020202020204" pitchFamily="34" charset="0"/>
              <a:cs typeface="Arial" panose="020B0604020202020204" pitchFamily="34" charset="0"/>
            </a:endParaRPr>
          </a:p>
          <a:p>
            <a:pPr marL="0" lvl="0" indent="0">
              <a:lnSpc>
                <a:spcPct val="150000"/>
              </a:lnSpc>
              <a:spcBef>
                <a:spcPts val="0"/>
              </a:spcBef>
              <a:buNone/>
            </a:pPr>
            <a:r>
              <a:rPr lang="en-GB" sz="2600" i="1" dirty="0">
                <a:solidFill>
                  <a:srgbClr val="002060"/>
                </a:solidFill>
                <a:latin typeface="Arial" panose="020B0604020202020204" pitchFamily="34" charset="0"/>
                <a:cs typeface="Arial" panose="020B0604020202020204" pitchFamily="34" charset="0"/>
              </a:rPr>
              <a:t>They are more relaxed</a:t>
            </a:r>
            <a:endParaRPr lang="en-GB" i="1" dirty="0">
              <a:latin typeface="Arial" panose="020B0604020202020204" pitchFamily="34" charset="0"/>
              <a:cs typeface="Arial" panose="020B0604020202020204" pitchFamily="34" charset="0"/>
            </a:endParaRPr>
          </a:p>
          <a:p>
            <a:pPr marL="0" lvl="0" indent="0">
              <a:lnSpc>
                <a:spcPct val="150000"/>
              </a:lnSpc>
              <a:spcBef>
                <a:spcPts val="0"/>
              </a:spcBef>
              <a:buNone/>
            </a:pPr>
            <a:r>
              <a:rPr lang="en-GB" sz="2600" i="1" dirty="0">
                <a:solidFill>
                  <a:srgbClr val="002060"/>
                </a:solidFill>
                <a:latin typeface="Arial" panose="020B0604020202020204" pitchFamily="34" charset="0"/>
                <a:cs typeface="Arial" panose="020B0604020202020204" pitchFamily="34" charset="0"/>
              </a:rPr>
              <a:t>Have less pain </a:t>
            </a:r>
          </a:p>
          <a:p>
            <a:pPr marL="0" lvl="0" indent="0">
              <a:lnSpc>
                <a:spcPct val="150000"/>
              </a:lnSpc>
              <a:spcBef>
                <a:spcPts val="0"/>
              </a:spcBef>
              <a:buNone/>
            </a:pPr>
            <a:r>
              <a:rPr lang="en-GB" i="1" dirty="0">
                <a:solidFill>
                  <a:srgbClr val="002060"/>
                </a:solidFill>
                <a:latin typeface="Arial" panose="020B0604020202020204" pitchFamily="34" charset="0"/>
                <a:cs typeface="Arial" panose="020B0604020202020204" pitchFamily="34" charset="0"/>
              </a:rPr>
              <a:t>A</a:t>
            </a:r>
            <a:r>
              <a:rPr lang="en-GB" sz="2600" i="1" dirty="0">
                <a:solidFill>
                  <a:srgbClr val="002060"/>
                </a:solidFill>
                <a:latin typeface="Arial" panose="020B0604020202020204" pitchFamily="34" charset="0"/>
                <a:cs typeface="Arial" panose="020B0604020202020204" pitchFamily="34" charset="0"/>
              </a:rPr>
              <a:t>re better prepared for death</a:t>
            </a:r>
            <a:endParaRPr lang="en-US" sz="2600" i="1" dirty="0">
              <a:solidFill>
                <a:srgbClr val="002060"/>
              </a:solidFill>
              <a:latin typeface="Arial" panose="020B0604020202020204" pitchFamily="34" charset="0"/>
              <a:cs typeface="Arial" panose="020B0604020202020204" pitchFamily="34" charset="0"/>
            </a:endParaRPr>
          </a:p>
          <a:p>
            <a:endParaRPr lang="en-CA" dirty="0"/>
          </a:p>
        </p:txBody>
      </p:sp>
      <p:pic>
        <p:nvPicPr>
          <p:cNvPr id="6" name="Picture 5" descr="Close-up of hands holding each other&#10;&#10;AI-generated content may be incorrect.">
            <a:extLst>
              <a:ext uri="{FF2B5EF4-FFF2-40B4-BE49-F238E27FC236}">
                <a16:creationId xmlns:a16="http://schemas.microsoft.com/office/drawing/2014/main" id="{95236406-FFDF-D8A5-600A-34202960C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626" y="2215097"/>
            <a:ext cx="3144276" cy="2505399"/>
          </a:xfrm>
          <a:prstGeom prst="roundRect">
            <a:avLst/>
          </a:prstGeom>
        </p:spPr>
      </p:pic>
      <p:sp>
        <p:nvSpPr>
          <p:cNvPr id="5" name="TextBox 4">
            <a:extLst>
              <a:ext uri="{FF2B5EF4-FFF2-40B4-BE49-F238E27FC236}">
                <a16:creationId xmlns:a16="http://schemas.microsoft.com/office/drawing/2014/main" id="{30392778-632C-CBDB-9058-AED34EE161C7}"/>
              </a:ext>
            </a:extLst>
          </p:cNvPr>
          <p:cNvSpPr txBox="1"/>
          <p:nvPr/>
        </p:nvSpPr>
        <p:spPr>
          <a:xfrm>
            <a:off x="8530508" y="4800301"/>
            <a:ext cx="2281394" cy="276999"/>
          </a:xfrm>
          <a:prstGeom prst="rect">
            <a:avLst/>
          </a:prstGeom>
          <a:noFill/>
        </p:spPr>
        <p:txBody>
          <a:bodyPr wrap="none" rtlCol="0">
            <a:spAutoFit/>
          </a:bodyPr>
          <a:lstStyle/>
          <a:p>
            <a:r>
              <a:rPr lang="en-CA" sz="1200" dirty="0">
                <a:solidFill>
                  <a:srgbClr val="002060"/>
                </a:solidFill>
                <a:latin typeface="Arial" panose="020B0604020202020204" pitchFamily="34" charset="0"/>
                <a:cs typeface="Arial" panose="020B0604020202020204" pitchFamily="34" charset="0"/>
              </a:rPr>
              <a:t>With Permission Paula Neilson</a:t>
            </a:r>
          </a:p>
        </p:txBody>
      </p:sp>
    </p:spTree>
    <p:extLst>
      <p:ext uri="{BB962C8B-B14F-4D97-AF65-F5344CB8AC3E}">
        <p14:creationId xmlns:p14="http://schemas.microsoft.com/office/powerpoint/2010/main" val="3684555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a typeface="Futura" charset="0"/>
                <a:cs typeface="Futura" charset="0"/>
              </a:rPr>
              <a:t>What About Us?</a:t>
            </a:r>
          </a:p>
        </p:txBody>
      </p:sp>
      <p:sp>
        <p:nvSpPr>
          <p:cNvPr id="3" name="Subtitle 2"/>
          <p:cNvSpPr>
            <a:spLocks noGrp="1"/>
          </p:cNvSpPr>
          <p:nvPr>
            <p:ph sz="quarter" idx="13"/>
          </p:nvPr>
        </p:nvSpPr>
        <p:spPr>
          <a:xfrm>
            <a:off x="3905250" y="1581150"/>
            <a:ext cx="7677150" cy="4667250"/>
          </a:xfrm>
          <a:ln>
            <a:noFill/>
          </a:ln>
        </p:spPr>
        <p:txBody>
          <a:bodyPr>
            <a:normAutofit fontScale="70000" lnSpcReduction="20000"/>
          </a:bodyPr>
          <a:lstStyle/>
          <a:p>
            <a:pPr marL="0" lvl="0" indent="0">
              <a:lnSpc>
                <a:spcPct val="120000"/>
              </a:lnSpc>
              <a:buNone/>
            </a:pPr>
            <a:r>
              <a:rPr lang="en-GB" sz="3700" dirty="0">
                <a:solidFill>
                  <a:srgbClr val="002060"/>
                </a:solidFill>
              </a:rPr>
              <a:t>The relaxation techniques learned in the workshops help us remain calm, </a:t>
            </a:r>
            <a:r>
              <a:rPr lang="en-GB" sz="3700" dirty="0" err="1">
                <a:solidFill>
                  <a:srgbClr val="002060"/>
                </a:solidFill>
              </a:rPr>
              <a:t>centered</a:t>
            </a:r>
            <a:r>
              <a:rPr lang="en-GB" sz="3700" dirty="0">
                <a:solidFill>
                  <a:srgbClr val="002060"/>
                </a:solidFill>
              </a:rPr>
              <a:t> and grounded in all areas of our life.</a:t>
            </a:r>
          </a:p>
          <a:p>
            <a:pPr marL="0" lvl="0" indent="0">
              <a:lnSpc>
                <a:spcPct val="120000"/>
              </a:lnSpc>
              <a:buNone/>
            </a:pPr>
            <a:endParaRPr lang="en-GB" sz="1100" dirty="0">
              <a:solidFill>
                <a:srgbClr val="002060"/>
              </a:solidFill>
            </a:endParaRPr>
          </a:p>
          <a:p>
            <a:pPr marL="0" lvl="0" indent="0">
              <a:lnSpc>
                <a:spcPct val="120000"/>
              </a:lnSpc>
              <a:buNone/>
            </a:pPr>
            <a:r>
              <a:rPr lang="en-GB" sz="3700" dirty="0">
                <a:solidFill>
                  <a:srgbClr val="002060"/>
                </a:solidFill>
              </a:rPr>
              <a:t>We can easily do Therapeutic Touch on ourselves. This has a huge impact on compassion fatigue - we just don’t get it.</a:t>
            </a:r>
          </a:p>
          <a:p>
            <a:pPr marL="0" lvl="0" indent="0">
              <a:lnSpc>
                <a:spcPct val="120000"/>
              </a:lnSpc>
              <a:buNone/>
            </a:pPr>
            <a:endParaRPr lang="en-US" sz="1100" dirty="0">
              <a:solidFill>
                <a:srgbClr val="002060"/>
              </a:solidFill>
            </a:endParaRPr>
          </a:p>
          <a:p>
            <a:pPr marL="0" lvl="0" indent="0">
              <a:lnSpc>
                <a:spcPct val="120000"/>
              </a:lnSpc>
              <a:buNone/>
            </a:pPr>
            <a:r>
              <a:rPr lang="en-CA" sz="3700" dirty="0">
                <a:solidFill>
                  <a:srgbClr val="002060"/>
                </a:solidFill>
              </a:rPr>
              <a:t>We are more patient with others, understand ourselves better, see more beauty in the world around us and always carry with us a sense of well-being.</a:t>
            </a:r>
            <a:endParaRPr lang="en-US" sz="3700" dirty="0">
              <a:solidFill>
                <a:srgbClr val="002060"/>
              </a:solidFill>
            </a:endParaRPr>
          </a:p>
          <a:p>
            <a:pPr marL="0" indent="0">
              <a:buNone/>
            </a:pPr>
            <a:endParaRPr lang="en-US" dirty="0"/>
          </a:p>
          <a:p>
            <a:endParaRPr lang="en-US" dirty="0"/>
          </a:p>
          <a:p>
            <a:endParaRPr lang="en-US" dirty="0"/>
          </a:p>
          <a:p>
            <a:endParaRPr lang="en-CA" dirty="0">
              <a:solidFill>
                <a:schemeClr val="bg1"/>
              </a:solidFill>
            </a:endParaRPr>
          </a:p>
          <a:p>
            <a:endParaRPr lang="en-CA" dirty="0">
              <a:solidFill>
                <a:schemeClr val="bg1"/>
              </a:solidFill>
            </a:endParaRPr>
          </a:p>
          <a:p>
            <a:pPr>
              <a:buClr>
                <a:schemeClr val="bg1"/>
              </a:buClr>
              <a:buNone/>
            </a:pPr>
            <a:endParaRPr lang="en-CA" dirty="0">
              <a:solidFill>
                <a:schemeClr val="bg1"/>
              </a:solidFill>
            </a:endParaRPr>
          </a:p>
          <a:p>
            <a:pPr marL="530225" indent="-530225"/>
            <a:endParaRPr lang="en-US" dirty="0">
              <a:solidFill>
                <a:srgbClr val="FFFFFF"/>
              </a:solidFill>
              <a:ea typeface="Futura" charset="0"/>
              <a:cs typeface="Futura" charset="0"/>
            </a:endParaRPr>
          </a:p>
          <a:p>
            <a:pPr marL="530225" indent="-530225"/>
            <a:endParaRPr lang="en-US" dirty="0">
              <a:solidFill>
                <a:srgbClr val="FFFFFF"/>
              </a:solidFill>
              <a:ea typeface="Futura" charset="0"/>
              <a:cs typeface="Futura" charset="0"/>
            </a:endParaRPr>
          </a:p>
          <a:p>
            <a:pPr marL="530225" indent="-530225">
              <a:buFont typeface="Wingdings" pitchFamily="2" charset="2"/>
              <a:buChar char="Ø"/>
            </a:pPr>
            <a:endParaRPr lang="en-GB" b="1" dirty="0"/>
          </a:p>
          <a:p>
            <a:pPr>
              <a:spcBef>
                <a:spcPts val="422"/>
              </a:spcBef>
              <a:buClr>
                <a:srgbClr val="FFFFFF"/>
              </a:buClr>
              <a:buSzPct val="100000"/>
              <a:buFont typeface="Arial" charset="0"/>
              <a:buChar char="•"/>
            </a:pPr>
            <a:endParaRPr lang="en-US" sz="5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5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5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5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5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500" dirty="0">
              <a:solidFill>
                <a:srgbClr val="FFFFFF"/>
              </a:solidFill>
              <a:ea typeface="Futura" charset="0"/>
              <a:cs typeface="Futura" charset="0"/>
            </a:endParaRPr>
          </a:p>
          <a:p>
            <a:pPr marL="530225" indent="-530225"/>
            <a:endParaRPr lang="en-US" dirty="0">
              <a:ea typeface="Futura" charset="0"/>
              <a:cs typeface="Futura" charset="0"/>
            </a:endParaRPr>
          </a:p>
          <a:p>
            <a:pPr marL="530225" indent="-530225"/>
            <a:endParaRPr lang="en-CA" dirty="0">
              <a:ea typeface="Futura" charset="0"/>
              <a:cs typeface="Futura" charset="0"/>
            </a:endParaRPr>
          </a:p>
          <a:p>
            <a:pPr>
              <a:spcBef>
                <a:spcPts val="422"/>
              </a:spcBef>
              <a:buClr>
                <a:srgbClr val="FFFFFF"/>
              </a:buClr>
              <a:buSzPct val="100000"/>
              <a:buFont typeface="Arial" charset="0"/>
              <a:buChar char="•"/>
            </a:pPr>
            <a:endParaRPr lang="en-US" sz="7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7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7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7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700" dirty="0">
              <a:solidFill>
                <a:srgbClr val="FFFFFF"/>
              </a:solidFill>
              <a:ea typeface="Futura" charset="0"/>
              <a:cs typeface="Futura" charset="0"/>
            </a:endParaRPr>
          </a:p>
          <a:p>
            <a:pPr marL="530225" indent="-530225"/>
            <a:endParaRPr lang="en-CA" sz="900" dirty="0"/>
          </a:p>
          <a:p>
            <a:pPr marL="530225" indent="-530225"/>
            <a:endParaRPr lang="en-US" dirty="0">
              <a:solidFill>
                <a:srgbClr val="FFFFFF"/>
              </a:solidFill>
              <a:ea typeface="Futura" charset="0"/>
              <a:cs typeface="Futura" charset="0"/>
            </a:endParaRPr>
          </a:p>
          <a:p>
            <a:pPr marL="530225" indent="-530225"/>
            <a:endParaRPr lang="en-CA" dirty="0"/>
          </a:p>
          <a:p>
            <a:pPr>
              <a:spcBef>
                <a:spcPts val="600"/>
              </a:spcBef>
              <a:buClr>
                <a:srgbClr val="FFFFFF"/>
              </a:buClr>
              <a:buSzPct val="100000"/>
              <a:buFont typeface="Arial" charset="0"/>
              <a:buChar char="•"/>
            </a:pPr>
            <a:endParaRPr lang="en-US" dirty="0">
              <a:solidFill>
                <a:srgbClr val="FFFFFF"/>
              </a:solidFill>
              <a:ea typeface="Futura" charset="0"/>
              <a:cs typeface="Futura" charset="0"/>
            </a:endParaRPr>
          </a:p>
          <a:p>
            <a:pPr>
              <a:spcBef>
                <a:spcPts val="600"/>
              </a:spcBef>
              <a:buClr>
                <a:srgbClr val="FFFFFF"/>
              </a:buClr>
              <a:buSzPct val="100000"/>
              <a:buFont typeface="Arial" charset="0"/>
              <a:buChar char="•"/>
            </a:pPr>
            <a:endParaRPr lang="en-US" dirty="0">
              <a:solidFill>
                <a:srgbClr val="FFFFFF"/>
              </a:solidFill>
              <a:ea typeface="Futura" charset="0"/>
              <a:cs typeface="Futura" charset="0"/>
            </a:endParaRPr>
          </a:p>
          <a:p>
            <a:pPr>
              <a:spcBef>
                <a:spcPts val="600"/>
              </a:spcBef>
              <a:buClr>
                <a:srgbClr val="FFFFFF"/>
              </a:buClr>
              <a:buSzPct val="100000"/>
              <a:buFont typeface="Arial" charset="0"/>
              <a:buChar char="•"/>
            </a:pPr>
            <a:endParaRPr lang="en-US" dirty="0">
              <a:solidFill>
                <a:srgbClr val="FFFFFF"/>
              </a:solidFill>
              <a:ea typeface="Futura" charset="0"/>
              <a:cs typeface="Futura" charset="0"/>
            </a:endParaRPr>
          </a:p>
        </p:txBody>
      </p:sp>
      <p:pic>
        <p:nvPicPr>
          <p:cNvPr id="7" name="Picture 6" descr="A silhouette of a person dancing on a dock&#10;&#10;AI-generated content may be incorrect.">
            <a:extLst>
              <a:ext uri="{FF2B5EF4-FFF2-40B4-BE49-F238E27FC236}">
                <a16:creationId xmlns:a16="http://schemas.microsoft.com/office/drawing/2014/main" id="{921B25C2-B545-20DF-0C50-0BE68CC44B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376" y="2547431"/>
            <a:ext cx="2997781" cy="1998269"/>
          </a:xfrm>
          <a:prstGeom prst="roundRect">
            <a:avLst/>
          </a:prstGeom>
        </p:spPr>
      </p:pic>
      <p:sp>
        <p:nvSpPr>
          <p:cNvPr id="5" name="TextBox 4">
            <a:extLst>
              <a:ext uri="{FF2B5EF4-FFF2-40B4-BE49-F238E27FC236}">
                <a16:creationId xmlns:a16="http://schemas.microsoft.com/office/drawing/2014/main" id="{2BF6750F-B3EF-D7BC-DAEE-8CC391548AB4}"/>
              </a:ext>
            </a:extLst>
          </p:cNvPr>
          <p:cNvSpPr txBox="1"/>
          <p:nvPr/>
        </p:nvSpPr>
        <p:spPr>
          <a:xfrm>
            <a:off x="1988133" y="4545700"/>
            <a:ext cx="1800224" cy="276999"/>
          </a:xfrm>
          <a:prstGeom prst="rect">
            <a:avLst/>
          </a:prstGeom>
          <a:noFill/>
        </p:spPr>
        <p:txBody>
          <a:bodyPr wrap="square">
            <a:spAutoFit/>
          </a:bodyPr>
          <a:lstStyle/>
          <a:p>
            <a:r>
              <a:rPr lang="en-CA" sz="1200" dirty="0">
                <a:solidFill>
                  <a:srgbClr val="002060"/>
                </a:solidFill>
                <a:latin typeface="Arial" panose="020B0604020202020204" pitchFamily="34" charset="0"/>
                <a:cs typeface="Arial" panose="020B0604020202020204" pitchFamily="34" charset="0"/>
              </a:rPr>
              <a:t>Jill </a:t>
            </a:r>
            <a:r>
              <a:rPr lang="en-CA" sz="1200" dirty="0" err="1">
                <a:solidFill>
                  <a:srgbClr val="002060"/>
                </a:solidFill>
                <a:latin typeface="Arial" panose="020B0604020202020204" pitchFamily="34" charset="0"/>
                <a:cs typeface="Arial" panose="020B0604020202020204" pitchFamily="34" charset="0"/>
              </a:rPr>
              <a:t>Wellington@pexels</a:t>
            </a:r>
            <a:endParaRPr lang="en-CA" sz="1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258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3">
                                            <p:txEl>
                                              <p:pRg st="0" end="0"/>
                                            </p:txEl>
                                          </p:spTgt>
                                        </p:tgtEl>
                                      </p:cBhvr>
                                    </p:animEffect>
                                    <p:set>
                                      <p:cBhvr>
                                        <p:cTn id="7" dur="1" fill="hold">
                                          <p:stCondLst>
                                            <p:cond delay="249"/>
                                          </p:stCondLst>
                                        </p:cTn>
                                        <p:tgtEl>
                                          <p:spTgt spid="3">
                                            <p:txEl>
                                              <p:pRg st="0" end="0"/>
                                            </p:txEl>
                                          </p:spTgt>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25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50"/>
                                        <p:tgtEl>
                                          <p:spTgt spid="3">
                                            <p:txEl>
                                              <p:pRg st="2" end="2"/>
                                            </p:txEl>
                                          </p:spTgt>
                                        </p:tgtEl>
                                      </p:cBhvr>
                                    </p:animEffect>
                                    <p:set>
                                      <p:cBhvr>
                                        <p:cTn id="15" dur="1" fill="hold">
                                          <p:stCondLst>
                                            <p:cond delay="249"/>
                                          </p:stCondLst>
                                        </p:cTn>
                                        <p:tgtEl>
                                          <p:spTgt spid="3">
                                            <p:txEl>
                                              <p:pRg st="2" end="2"/>
                                            </p:txEl>
                                          </p:spTgt>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2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E4577-92DC-4A42-B0A1-1E47BA5221A7}"/>
              </a:ext>
            </a:extLst>
          </p:cNvPr>
          <p:cNvSpPr>
            <a:spLocks noGrp="1"/>
          </p:cNvSpPr>
          <p:nvPr>
            <p:ph type="title"/>
          </p:nvPr>
        </p:nvSpPr>
        <p:spPr>
          <a:xfrm>
            <a:off x="609600" y="274637"/>
            <a:ext cx="10972800" cy="1262731"/>
          </a:xfrm>
        </p:spPr>
        <p:txBody>
          <a:bodyPr>
            <a:noAutofit/>
          </a:bodyPr>
          <a:lstStyle/>
          <a:p>
            <a:r>
              <a:rPr lang="en-US" dirty="0">
                <a:solidFill>
                  <a:srgbClr val="002060"/>
                </a:solidFill>
              </a:rPr>
              <a:t>Be Your Own Healer: </a:t>
            </a:r>
            <a:br>
              <a:rPr lang="en-US" dirty="0">
                <a:solidFill>
                  <a:srgbClr val="002060"/>
                </a:solidFill>
              </a:rPr>
            </a:br>
            <a:r>
              <a:rPr lang="en-US" dirty="0">
                <a:solidFill>
                  <a:srgbClr val="002060"/>
                </a:solidFill>
              </a:rPr>
              <a:t>Self-Care with Therapeutic Touch</a:t>
            </a:r>
            <a:endParaRPr lang="en-CA" dirty="0">
              <a:solidFill>
                <a:srgbClr val="002060"/>
              </a:solidFill>
            </a:endParaRPr>
          </a:p>
        </p:txBody>
      </p:sp>
      <p:pic>
        <p:nvPicPr>
          <p:cNvPr id="4" name="Picture 3" descr="A book on the ground&#10;&#10;AI-generated content may be incorrect.">
            <a:extLst>
              <a:ext uri="{FF2B5EF4-FFF2-40B4-BE49-F238E27FC236}">
                <a16:creationId xmlns:a16="http://schemas.microsoft.com/office/drawing/2014/main" id="{FD78DB92-AAFE-AA33-2BFC-498696FA6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381499" y="2320255"/>
            <a:ext cx="3429001" cy="2571751"/>
          </a:xfrm>
          <a:prstGeom prst="rect">
            <a:avLst/>
          </a:prstGeom>
        </p:spPr>
      </p:pic>
      <p:sp>
        <p:nvSpPr>
          <p:cNvPr id="3" name="TextBox 2">
            <a:extLst>
              <a:ext uri="{FF2B5EF4-FFF2-40B4-BE49-F238E27FC236}">
                <a16:creationId xmlns:a16="http://schemas.microsoft.com/office/drawing/2014/main" id="{374C0475-6840-F403-4072-49969E7D69CD}"/>
              </a:ext>
            </a:extLst>
          </p:cNvPr>
          <p:cNvSpPr txBox="1"/>
          <p:nvPr/>
        </p:nvSpPr>
        <p:spPr>
          <a:xfrm>
            <a:off x="5691087" y="5320631"/>
            <a:ext cx="1653017" cy="261610"/>
          </a:xfrm>
          <a:prstGeom prst="rect">
            <a:avLst/>
          </a:prstGeom>
          <a:noFill/>
        </p:spPr>
        <p:txBody>
          <a:bodyPr wrap="none" rtlCol="0">
            <a:spAutoFit/>
          </a:bodyPr>
          <a:lstStyle/>
          <a:p>
            <a:r>
              <a:rPr lang="en-CA" sz="1100" dirty="0">
                <a:solidFill>
                  <a:srgbClr val="002060"/>
                </a:solidFill>
                <a:latin typeface="Arial" panose="020B0604020202020204" pitchFamily="34" charset="0"/>
                <a:cs typeface="Arial" panose="020B0604020202020204" pitchFamily="34" charset="0"/>
              </a:rPr>
              <a:t>Photo by Paula Neilson</a:t>
            </a:r>
          </a:p>
        </p:txBody>
      </p:sp>
    </p:spTree>
    <p:extLst>
      <p:ext uri="{BB962C8B-B14F-4D97-AF65-F5344CB8AC3E}">
        <p14:creationId xmlns:p14="http://schemas.microsoft.com/office/powerpoint/2010/main" val="3551517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8F774-AF53-A35D-2C05-6CB404B59772}"/>
              </a:ext>
            </a:extLst>
          </p:cNvPr>
          <p:cNvSpPr>
            <a:spLocks noGrp="1"/>
          </p:cNvSpPr>
          <p:nvPr>
            <p:ph type="title"/>
          </p:nvPr>
        </p:nvSpPr>
        <p:spPr>
          <a:xfrm>
            <a:off x="609600" y="598488"/>
            <a:ext cx="10972800" cy="992187"/>
          </a:xfrm>
        </p:spPr>
        <p:txBody>
          <a:bodyPr>
            <a:normAutofit/>
          </a:bodyPr>
          <a:lstStyle/>
          <a:p>
            <a:r>
              <a:rPr lang="en-CA" sz="3600" dirty="0"/>
              <a:t>Did You Ever Notice?</a:t>
            </a:r>
            <a:endParaRPr lang="en-CA" sz="2700" dirty="0"/>
          </a:p>
        </p:txBody>
      </p:sp>
      <p:pic>
        <p:nvPicPr>
          <p:cNvPr id="4" name="Picture 3">
            <a:extLst>
              <a:ext uri="{FF2B5EF4-FFF2-40B4-BE49-F238E27FC236}">
                <a16:creationId xmlns:a16="http://schemas.microsoft.com/office/drawing/2014/main" id="{D4C62344-2BA4-CDD2-44A4-047E470AD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252" y="1492546"/>
            <a:ext cx="4971795" cy="5090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9BA16FC-C0C9-5DDB-ECD6-C20946E0B4DF}"/>
              </a:ext>
            </a:extLst>
          </p:cNvPr>
          <p:cNvSpPr txBox="1"/>
          <p:nvPr/>
        </p:nvSpPr>
        <p:spPr>
          <a:xfrm>
            <a:off x="6353048" y="4037954"/>
            <a:ext cx="5038852" cy="861774"/>
          </a:xfrm>
          <a:prstGeom prst="rect">
            <a:avLst/>
          </a:prstGeom>
          <a:noFill/>
          <a:ln w="28575">
            <a:solidFill>
              <a:srgbClr val="002060"/>
            </a:solidFill>
          </a:ln>
        </p:spPr>
        <p:txBody>
          <a:bodyPr wrap="square">
            <a:spAutoFit/>
          </a:bodyPr>
          <a:lstStyle/>
          <a:p>
            <a:r>
              <a:rPr lang="en-CA" sz="2600" dirty="0">
                <a:solidFill>
                  <a:srgbClr val="002060"/>
                </a:solidFill>
                <a:latin typeface="Verdana" panose="020B0604030504040204" pitchFamily="34" charset="0"/>
                <a:ea typeface="Verdana" panose="020B0604030504040204" pitchFamily="34" charset="0"/>
              </a:rPr>
              <a:t>“We Don't Stop At Our Skin.” </a:t>
            </a:r>
            <a:br>
              <a:rPr lang="en-CA" sz="2400" dirty="0">
                <a:solidFill>
                  <a:srgbClr val="002060"/>
                </a:solidFill>
                <a:latin typeface="Verdana" panose="020B0604030504040204" pitchFamily="34" charset="0"/>
                <a:ea typeface="Verdana" panose="020B0604030504040204" pitchFamily="34" charset="0"/>
              </a:rPr>
            </a:br>
            <a:r>
              <a:rPr lang="en-CA" sz="2400" dirty="0">
                <a:solidFill>
                  <a:srgbClr val="002060"/>
                </a:solidFill>
                <a:latin typeface="Verdana" panose="020B0604030504040204" pitchFamily="34" charset="0"/>
                <a:ea typeface="Verdana" panose="020B0604030504040204" pitchFamily="34" charset="0"/>
              </a:rPr>
              <a:t>            </a:t>
            </a:r>
            <a:r>
              <a:rPr lang="en-CA" dirty="0">
                <a:solidFill>
                  <a:srgbClr val="002060"/>
                </a:solidFill>
                <a:latin typeface="Verdana" panose="020B0604030504040204" pitchFamily="34" charset="0"/>
                <a:ea typeface="Verdana" panose="020B0604030504040204" pitchFamily="34" charset="0"/>
              </a:rPr>
              <a:t>Dolores Krieger</a:t>
            </a:r>
          </a:p>
        </p:txBody>
      </p:sp>
    </p:spTree>
    <p:extLst>
      <p:ext uri="{BB962C8B-B14F-4D97-AF65-F5344CB8AC3E}">
        <p14:creationId xmlns:p14="http://schemas.microsoft.com/office/powerpoint/2010/main" val="164532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2CB3-9B18-4005-9A95-6D79F6479C8E}"/>
              </a:ext>
            </a:extLst>
          </p:cNvPr>
          <p:cNvSpPr>
            <a:spLocks noGrp="1"/>
          </p:cNvSpPr>
          <p:nvPr>
            <p:ph type="title"/>
          </p:nvPr>
        </p:nvSpPr>
        <p:spPr/>
        <p:txBody>
          <a:bodyPr>
            <a:normAutofit/>
          </a:bodyPr>
          <a:lstStyle/>
          <a:p>
            <a:r>
              <a:rPr lang="en-CA" dirty="0">
                <a:solidFill>
                  <a:srgbClr val="002060"/>
                </a:solidFill>
                <a:latin typeface="Verdana" panose="020B0604030504040204" pitchFamily="34" charset="0"/>
                <a:ea typeface="Verdana" panose="020B0604030504040204" pitchFamily="34" charset="0"/>
              </a:rPr>
              <a:t>Self-Compassion</a:t>
            </a:r>
          </a:p>
        </p:txBody>
      </p:sp>
      <p:sp>
        <p:nvSpPr>
          <p:cNvPr id="3" name="Subtitle 2">
            <a:extLst>
              <a:ext uri="{FF2B5EF4-FFF2-40B4-BE49-F238E27FC236}">
                <a16:creationId xmlns:a16="http://schemas.microsoft.com/office/drawing/2014/main" id="{6BE12C99-B167-475D-AC7B-3B8DBDB80260}"/>
              </a:ext>
            </a:extLst>
          </p:cNvPr>
          <p:cNvSpPr>
            <a:spLocks noGrp="1"/>
          </p:cNvSpPr>
          <p:nvPr>
            <p:ph sz="quarter" idx="13"/>
          </p:nvPr>
        </p:nvSpPr>
        <p:spPr>
          <a:xfrm>
            <a:off x="4210050" y="1217612"/>
            <a:ext cx="7639050" cy="4821237"/>
          </a:xfrm>
        </p:spPr>
        <p:txBody>
          <a:bodyPr>
            <a:normAutofit fontScale="25000" lnSpcReduction="20000"/>
          </a:bodyPr>
          <a:lstStyle/>
          <a:p>
            <a:endParaRPr lang="en-CA" dirty="0">
              <a:solidFill>
                <a:schemeClr val="tx1"/>
              </a:solidFill>
            </a:endParaRPr>
          </a:p>
          <a:p>
            <a:pPr marL="0" indent="0">
              <a:lnSpc>
                <a:spcPct val="123000"/>
              </a:lnSpc>
              <a:spcBef>
                <a:spcPts val="600"/>
              </a:spcBef>
              <a:buNone/>
            </a:pPr>
            <a:r>
              <a:rPr lang="en-CA" sz="10400" dirty="0">
                <a:solidFill>
                  <a:srgbClr val="002060"/>
                </a:solidFill>
              </a:rPr>
              <a:t>In the self-care classes t</a:t>
            </a:r>
            <a:r>
              <a:rPr lang="en-CA" sz="10400" dirty="0">
                <a:solidFill>
                  <a:srgbClr val="002060"/>
                </a:solidFill>
                <a:latin typeface="Verdana" panose="020B0604030504040204" pitchFamily="34" charset="0"/>
                <a:ea typeface="Verdana" panose="020B0604030504040204" pitchFamily="34" charset="0"/>
              </a:rPr>
              <a:t>he focus is on self-compassion, taking more time for yourself. </a:t>
            </a:r>
          </a:p>
          <a:p>
            <a:pPr marL="0" indent="0">
              <a:buNone/>
            </a:pPr>
            <a:endParaRPr lang="en-CA" sz="4000" dirty="0">
              <a:solidFill>
                <a:srgbClr val="002060"/>
              </a:solidFill>
            </a:endParaRPr>
          </a:p>
          <a:p>
            <a:pPr marL="0" indent="0">
              <a:buNone/>
            </a:pPr>
            <a:r>
              <a:rPr lang="en-CA" sz="10400" dirty="0">
                <a:solidFill>
                  <a:srgbClr val="002060"/>
                </a:solidFill>
              </a:rPr>
              <a:t>How?</a:t>
            </a:r>
          </a:p>
          <a:p>
            <a:pPr marL="0" indent="0">
              <a:buNone/>
            </a:pPr>
            <a:endParaRPr lang="en-CA" sz="3200" dirty="0">
              <a:solidFill>
                <a:srgbClr val="002060"/>
              </a:solidFill>
              <a:latin typeface="Verdana" panose="020B0604030504040204" pitchFamily="34" charset="0"/>
              <a:ea typeface="Verdana" panose="020B0604030504040204" pitchFamily="34" charset="0"/>
            </a:endParaRPr>
          </a:p>
          <a:p>
            <a:pPr marL="0" indent="0">
              <a:buNone/>
            </a:pPr>
            <a:r>
              <a:rPr lang="en-CA" sz="10400" dirty="0">
                <a:solidFill>
                  <a:srgbClr val="002060"/>
                </a:solidFill>
                <a:latin typeface="Verdana" panose="020B0604030504040204" pitchFamily="34" charset="0"/>
                <a:ea typeface="Verdana" panose="020B0604030504040204" pitchFamily="34" charset="0"/>
              </a:rPr>
              <a:t>Meditations for self-compassion</a:t>
            </a:r>
          </a:p>
          <a:p>
            <a:pPr marL="0" indent="0">
              <a:spcBef>
                <a:spcPts val="0"/>
              </a:spcBef>
              <a:buNone/>
            </a:pPr>
            <a:endParaRPr lang="en-CA" sz="3200" dirty="0">
              <a:solidFill>
                <a:srgbClr val="002060"/>
              </a:solidFill>
              <a:latin typeface="Verdana" panose="020B0604030504040204" pitchFamily="34" charset="0"/>
              <a:ea typeface="Verdana" panose="020B0604030504040204" pitchFamily="34" charset="0"/>
            </a:endParaRPr>
          </a:p>
          <a:p>
            <a:pPr marL="0" indent="0">
              <a:buNone/>
            </a:pPr>
            <a:r>
              <a:rPr lang="en-CA" sz="10400" dirty="0">
                <a:solidFill>
                  <a:srgbClr val="002060"/>
                </a:solidFill>
                <a:latin typeface="Verdana" panose="020B0604030504040204" pitchFamily="34" charset="0"/>
                <a:ea typeface="Verdana" panose="020B0604030504040204" pitchFamily="34" charset="0"/>
              </a:rPr>
              <a:t>Guided imagery for creating a Peaceful Place </a:t>
            </a:r>
          </a:p>
          <a:p>
            <a:pPr marL="0" indent="0">
              <a:spcBef>
                <a:spcPts val="0"/>
              </a:spcBef>
              <a:buNone/>
            </a:pPr>
            <a:endParaRPr lang="en-CA" sz="3200" dirty="0">
              <a:solidFill>
                <a:srgbClr val="002060"/>
              </a:solidFill>
            </a:endParaRPr>
          </a:p>
          <a:p>
            <a:pPr marL="0" indent="0">
              <a:buNone/>
            </a:pPr>
            <a:r>
              <a:rPr lang="en-CA" sz="10400" dirty="0">
                <a:solidFill>
                  <a:srgbClr val="002060"/>
                </a:solidFill>
                <a:latin typeface="Verdana" panose="020B0604030504040204" pitchFamily="34" charset="0"/>
                <a:ea typeface="Verdana" panose="020B0604030504040204" pitchFamily="34" charset="0"/>
              </a:rPr>
              <a:t>More centering meditations</a:t>
            </a:r>
          </a:p>
          <a:p>
            <a:pPr marL="0" indent="0">
              <a:spcBef>
                <a:spcPts val="0"/>
              </a:spcBef>
              <a:buNone/>
            </a:pPr>
            <a:endParaRPr lang="en-CA" sz="3200" dirty="0">
              <a:solidFill>
                <a:srgbClr val="002060"/>
              </a:solidFill>
              <a:latin typeface="Verdana" panose="020B0604030504040204" pitchFamily="34" charset="0"/>
              <a:ea typeface="Verdana" panose="020B0604030504040204" pitchFamily="34" charset="0"/>
            </a:endParaRPr>
          </a:p>
          <a:p>
            <a:pPr marL="0" indent="0">
              <a:buNone/>
            </a:pPr>
            <a:r>
              <a:rPr lang="en-CA" sz="10400" dirty="0">
                <a:solidFill>
                  <a:srgbClr val="002060"/>
                </a:solidFill>
                <a:latin typeface="Verdana" panose="020B0604030504040204" pitchFamily="34" charset="0"/>
                <a:ea typeface="Verdana" panose="020B0604030504040204" pitchFamily="34" charset="0"/>
              </a:rPr>
              <a:t>Empowering Poems</a:t>
            </a:r>
          </a:p>
          <a:p>
            <a:pPr marL="0" indent="0">
              <a:spcBef>
                <a:spcPts val="0"/>
              </a:spcBef>
              <a:buNone/>
            </a:pPr>
            <a:endParaRPr lang="en-CA" sz="3200" dirty="0">
              <a:solidFill>
                <a:srgbClr val="002060"/>
              </a:solidFill>
              <a:latin typeface="Verdana" panose="020B0604030504040204" pitchFamily="34" charset="0"/>
              <a:ea typeface="Verdana" panose="020B0604030504040204" pitchFamily="34" charset="0"/>
            </a:endParaRPr>
          </a:p>
          <a:p>
            <a:pPr marL="0" indent="0">
              <a:buNone/>
            </a:pPr>
            <a:r>
              <a:rPr lang="en-CA" sz="10400" dirty="0">
                <a:solidFill>
                  <a:srgbClr val="002060"/>
                </a:solidFill>
                <a:latin typeface="Verdana" panose="020B0604030504040204" pitchFamily="34" charset="0"/>
                <a:ea typeface="Verdana" panose="020B0604030504040204" pitchFamily="34" charset="0"/>
              </a:rPr>
              <a:t>Encouragement to journal</a:t>
            </a:r>
          </a:p>
          <a:p>
            <a:pPr marL="0" indent="0">
              <a:spcBef>
                <a:spcPts val="0"/>
              </a:spcBef>
              <a:buNone/>
            </a:pPr>
            <a:endParaRPr lang="en-CA" sz="3200" dirty="0">
              <a:solidFill>
                <a:srgbClr val="002060"/>
              </a:solidFill>
              <a:latin typeface="Verdana" panose="020B0604030504040204" pitchFamily="34" charset="0"/>
              <a:ea typeface="Verdana" panose="020B0604030504040204" pitchFamily="34" charset="0"/>
            </a:endParaRPr>
          </a:p>
          <a:p>
            <a:pPr marL="0" indent="0">
              <a:buNone/>
            </a:pPr>
            <a:r>
              <a:rPr lang="en-CA" sz="10400" dirty="0">
                <a:solidFill>
                  <a:srgbClr val="002060"/>
                </a:solidFill>
                <a:latin typeface="Verdana" panose="020B0604030504040204" pitchFamily="34" charset="0"/>
                <a:ea typeface="Verdana" panose="020B0604030504040204" pitchFamily="34" charset="0"/>
              </a:rPr>
              <a:t>The importance of allowing yourself to ask for and graciously receive help</a:t>
            </a:r>
          </a:p>
          <a:p>
            <a:pPr marL="0" indent="0">
              <a:buNone/>
            </a:pPr>
            <a:endParaRPr lang="en-CA" dirty="0">
              <a:solidFill>
                <a:schemeClr val="tx1"/>
              </a:solidFill>
            </a:endParaRPr>
          </a:p>
          <a:p>
            <a:endParaRPr lang="en-CA"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291139"/>
            <a:ext cx="3295650" cy="2197100"/>
          </a:xfrm>
          <a:prstGeom prst="roundRect">
            <a:avLst/>
          </a:prstGeom>
        </p:spPr>
      </p:pic>
      <p:sp>
        <p:nvSpPr>
          <p:cNvPr id="5" name="TextBox 4">
            <a:extLst>
              <a:ext uri="{FF2B5EF4-FFF2-40B4-BE49-F238E27FC236}">
                <a16:creationId xmlns:a16="http://schemas.microsoft.com/office/drawing/2014/main" id="{106C2A76-E415-04C4-26BD-8CBB942B0CD2}"/>
              </a:ext>
            </a:extLst>
          </p:cNvPr>
          <p:cNvSpPr txBox="1"/>
          <p:nvPr/>
        </p:nvSpPr>
        <p:spPr>
          <a:xfrm>
            <a:off x="2378037" y="4488239"/>
            <a:ext cx="1527213" cy="307777"/>
          </a:xfrm>
          <a:prstGeom prst="rect">
            <a:avLst/>
          </a:prstGeom>
          <a:noFill/>
        </p:spPr>
        <p:txBody>
          <a:bodyPr wrap="none" rtlCol="0">
            <a:spAutoFit/>
          </a:bodyPr>
          <a:lstStyle/>
          <a:p>
            <a:r>
              <a:rPr lang="en-US" sz="1400" dirty="0" err="1">
                <a:solidFill>
                  <a:srgbClr val="002060"/>
                </a:solidFill>
              </a:rPr>
              <a:t>Silviarita@pixabay</a:t>
            </a:r>
            <a:endParaRPr lang="en-CA" sz="1400" dirty="0">
              <a:solidFill>
                <a:srgbClr val="002060"/>
              </a:solidFill>
            </a:endParaRPr>
          </a:p>
        </p:txBody>
      </p:sp>
    </p:spTree>
    <p:extLst>
      <p:ext uri="{BB962C8B-B14F-4D97-AF65-F5344CB8AC3E}">
        <p14:creationId xmlns:p14="http://schemas.microsoft.com/office/powerpoint/2010/main" val="1886168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33234-3BC4-FFAC-C6AD-995B37C72511}"/>
              </a:ext>
            </a:extLst>
          </p:cNvPr>
          <p:cNvSpPr>
            <a:spLocks noGrp="1"/>
          </p:cNvSpPr>
          <p:nvPr>
            <p:ph type="title"/>
          </p:nvPr>
        </p:nvSpPr>
        <p:spPr/>
        <p:txBody>
          <a:bodyPr>
            <a:normAutofit/>
          </a:bodyPr>
          <a:lstStyle/>
          <a:p>
            <a:r>
              <a:rPr lang="en-CA" dirty="0">
                <a:solidFill>
                  <a:srgbClr val="002060"/>
                </a:solidFill>
                <a:latin typeface="Verdana" panose="020B0604030504040204" pitchFamily="34" charset="0"/>
                <a:ea typeface="Verdana" panose="020B0604030504040204" pitchFamily="34" charset="0"/>
              </a:rPr>
              <a:t>Self-Care</a:t>
            </a:r>
          </a:p>
        </p:txBody>
      </p:sp>
      <p:sp>
        <p:nvSpPr>
          <p:cNvPr id="3" name="Subtitle 2">
            <a:extLst>
              <a:ext uri="{FF2B5EF4-FFF2-40B4-BE49-F238E27FC236}">
                <a16:creationId xmlns:a16="http://schemas.microsoft.com/office/drawing/2014/main" id="{4CB0A305-68CF-48D8-AC3B-99B64B431D9A}"/>
              </a:ext>
            </a:extLst>
          </p:cNvPr>
          <p:cNvSpPr>
            <a:spLocks noGrp="1"/>
          </p:cNvSpPr>
          <p:nvPr>
            <p:ph sz="quarter" idx="13"/>
          </p:nvPr>
        </p:nvSpPr>
        <p:spPr>
          <a:xfrm>
            <a:off x="633047" y="1610241"/>
            <a:ext cx="5867400" cy="3662233"/>
          </a:xfrm>
        </p:spPr>
        <p:txBody>
          <a:bodyPr>
            <a:normAutofit/>
          </a:bodyPr>
          <a:lstStyle/>
          <a:p>
            <a:pPr marL="0" indent="0">
              <a:buNone/>
            </a:pPr>
            <a:r>
              <a:rPr lang="en-US" sz="2600" dirty="0">
                <a:solidFill>
                  <a:srgbClr val="002060"/>
                </a:solidFill>
                <a:latin typeface="Verdana" panose="020B0604030504040204" pitchFamily="34" charset="0"/>
                <a:ea typeface="Verdana" panose="020B0604030504040204" pitchFamily="34" charset="0"/>
              </a:rPr>
              <a:t>Centering</a:t>
            </a:r>
          </a:p>
          <a:p>
            <a:pPr marL="0" indent="0">
              <a:buNone/>
            </a:pPr>
            <a:r>
              <a:rPr lang="en-US" sz="2600" dirty="0">
                <a:solidFill>
                  <a:srgbClr val="002060"/>
                </a:solidFill>
              </a:rPr>
              <a:t>Grounding</a:t>
            </a:r>
          </a:p>
          <a:p>
            <a:pPr marL="0" indent="0">
              <a:buNone/>
            </a:pPr>
            <a:r>
              <a:rPr lang="en-US" sz="2600" dirty="0">
                <a:solidFill>
                  <a:srgbClr val="002060"/>
                </a:solidFill>
                <a:latin typeface="Verdana" panose="020B0604030504040204" pitchFamily="34" charset="0"/>
                <a:ea typeface="Verdana" panose="020B0604030504040204" pitchFamily="34" charset="0"/>
              </a:rPr>
              <a:t>Self-Therapeutic Touch</a:t>
            </a:r>
          </a:p>
          <a:p>
            <a:pPr marL="0" indent="0">
              <a:buNone/>
            </a:pPr>
            <a:r>
              <a:rPr lang="en-US" sz="2600" dirty="0">
                <a:solidFill>
                  <a:srgbClr val="002060"/>
                </a:solidFill>
              </a:rPr>
              <a:t>Intention</a:t>
            </a:r>
            <a:endParaRPr lang="en-US" sz="2600" dirty="0">
              <a:solidFill>
                <a:srgbClr val="002060"/>
              </a:solidFill>
              <a:latin typeface="Verdana" panose="020B0604030504040204" pitchFamily="34" charset="0"/>
              <a:ea typeface="Verdana" panose="020B0604030504040204" pitchFamily="34" charset="0"/>
            </a:endParaRPr>
          </a:p>
          <a:p>
            <a:pPr marL="0" indent="0">
              <a:buNone/>
            </a:pPr>
            <a:r>
              <a:rPr lang="en-US" sz="2600" dirty="0">
                <a:solidFill>
                  <a:srgbClr val="002060"/>
                </a:solidFill>
              </a:rPr>
              <a:t>Unattachment to outcome</a:t>
            </a:r>
          </a:p>
          <a:p>
            <a:pPr marL="0" indent="0">
              <a:buNone/>
            </a:pPr>
            <a:r>
              <a:rPr lang="en-US" sz="2600" dirty="0">
                <a:solidFill>
                  <a:srgbClr val="002060"/>
                </a:solidFill>
                <a:latin typeface="Verdana" panose="020B0604030504040204" pitchFamily="34" charset="0"/>
                <a:ea typeface="Verdana" panose="020B0604030504040204" pitchFamily="34" charset="0"/>
              </a:rPr>
              <a:t>Therapeutic Touch for First Aid</a:t>
            </a:r>
          </a:p>
          <a:p>
            <a:endParaRPr lang="en-CA" dirty="0">
              <a:solidFill>
                <a:schemeClr val="tx1"/>
              </a:solidFill>
            </a:endParaRPr>
          </a:p>
        </p:txBody>
      </p:sp>
      <p:pic>
        <p:nvPicPr>
          <p:cNvPr id="4" name="Picture 3">
            <a:extLst>
              <a:ext uri="{FF2B5EF4-FFF2-40B4-BE49-F238E27FC236}">
                <a16:creationId xmlns:a16="http://schemas.microsoft.com/office/drawing/2014/main" id="{D5BFB10C-66BF-4A0B-BC20-D53B06CDFD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2068" y="2128967"/>
            <a:ext cx="4045532" cy="2896366"/>
          </a:xfrm>
          <a:prstGeom prst="roundRect">
            <a:avLst/>
          </a:prstGeom>
        </p:spPr>
      </p:pic>
      <p:sp>
        <p:nvSpPr>
          <p:cNvPr id="5" name="TextBox 4">
            <a:extLst>
              <a:ext uri="{FF2B5EF4-FFF2-40B4-BE49-F238E27FC236}">
                <a16:creationId xmlns:a16="http://schemas.microsoft.com/office/drawing/2014/main" id="{3CC6D93D-62F2-1E17-73AA-06412CE3877E}"/>
              </a:ext>
            </a:extLst>
          </p:cNvPr>
          <p:cNvSpPr txBox="1"/>
          <p:nvPr/>
        </p:nvSpPr>
        <p:spPr>
          <a:xfrm>
            <a:off x="9515475" y="5133975"/>
            <a:ext cx="1583319" cy="276999"/>
          </a:xfrm>
          <a:prstGeom prst="rect">
            <a:avLst/>
          </a:prstGeom>
          <a:noFill/>
        </p:spPr>
        <p:txBody>
          <a:bodyPr wrap="none" rtlCol="0">
            <a:spAutoFit/>
          </a:bodyPr>
          <a:lstStyle/>
          <a:p>
            <a:r>
              <a:rPr lang="en-CA" sz="1200" dirty="0">
                <a:solidFill>
                  <a:srgbClr val="002060"/>
                </a:solidFill>
              </a:rPr>
              <a:t>Photo by Alison Cooke</a:t>
            </a:r>
          </a:p>
        </p:txBody>
      </p:sp>
    </p:spTree>
    <p:extLst>
      <p:ext uri="{BB962C8B-B14F-4D97-AF65-F5344CB8AC3E}">
        <p14:creationId xmlns:p14="http://schemas.microsoft.com/office/powerpoint/2010/main" val="42083444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EE4C2E-0B5E-6D68-B83E-B7A711800836}"/>
              </a:ext>
            </a:extLst>
          </p:cNvPr>
          <p:cNvSpPr>
            <a:spLocks noGrp="1"/>
          </p:cNvSpPr>
          <p:nvPr>
            <p:ph type="title"/>
          </p:nvPr>
        </p:nvSpPr>
        <p:spPr>
          <a:xfrm>
            <a:off x="609600" y="417513"/>
            <a:ext cx="10972800" cy="1143000"/>
          </a:xfrm>
        </p:spPr>
        <p:txBody>
          <a:bodyPr/>
          <a:lstStyle/>
          <a:p>
            <a:r>
              <a:rPr lang="en-CA" dirty="0"/>
              <a:t>Self-Care Testimonial</a:t>
            </a:r>
          </a:p>
        </p:txBody>
      </p:sp>
      <p:sp>
        <p:nvSpPr>
          <p:cNvPr id="3" name="Subtitle 2">
            <a:extLst>
              <a:ext uri="{FF2B5EF4-FFF2-40B4-BE49-F238E27FC236}">
                <a16:creationId xmlns:a16="http://schemas.microsoft.com/office/drawing/2014/main" id="{4F6E4080-D507-4831-98C7-7F26736CB948}"/>
              </a:ext>
            </a:extLst>
          </p:cNvPr>
          <p:cNvSpPr>
            <a:spLocks noGrp="1"/>
          </p:cNvSpPr>
          <p:nvPr>
            <p:ph sz="quarter" idx="13"/>
          </p:nvPr>
        </p:nvSpPr>
        <p:spPr>
          <a:xfrm>
            <a:off x="719137" y="2090867"/>
            <a:ext cx="10753725" cy="3424107"/>
          </a:xfrm>
        </p:spPr>
        <p:txBody>
          <a:bodyPr>
            <a:normAutofit lnSpcReduction="10000"/>
          </a:bodyPr>
          <a:lstStyle/>
          <a:p>
            <a:pPr marL="0" indent="0">
              <a:buNone/>
            </a:pPr>
            <a:r>
              <a:rPr lang="en-CA" i="1" dirty="0">
                <a:solidFill>
                  <a:srgbClr val="002060"/>
                </a:solidFill>
              </a:rPr>
              <a:t>Since learning TT for Self-Care, my life has changed for the better. TT is a technique that is quite frankly essential for self-care and living a healthy &amp; more productive life. There are so many mysteries beyond our physical world, but the ability to heal yourself doesn't have to be one of them … I use TT daily, yes daily! For aches and pains, and even just to balance myself when nothing seems to be wrong.</a:t>
            </a:r>
            <a:r>
              <a:rPr lang="en-CA" dirty="0">
                <a:solidFill>
                  <a:srgbClr val="002060"/>
                </a:solidFill>
              </a:rPr>
              <a:t>             </a:t>
            </a:r>
            <a:r>
              <a:rPr lang="en-CA" sz="1900" dirty="0">
                <a:solidFill>
                  <a:srgbClr val="002060"/>
                </a:solidFill>
              </a:rPr>
              <a:t>Elizabeth Robinson</a:t>
            </a:r>
          </a:p>
          <a:p>
            <a:pPr marL="0" indent="0" algn="r">
              <a:buNone/>
            </a:pPr>
            <a:r>
              <a:rPr lang="en-CA" sz="1900" dirty="0">
                <a:solidFill>
                  <a:srgbClr val="002060"/>
                </a:solidFill>
              </a:rPr>
              <a:t>Be Your Own Healer: Self-Care with Therapeutic Touch, </a:t>
            </a:r>
            <a:r>
              <a:rPr lang="en-CA" sz="1900" dirty="0" err="1">
                <a:solidFill>
                  <a:srgbClr val="002060"/>
                </a:solidFill>
              </a:rPr>
              <a:t>pg</a:t>
            </a:r>
            <a:r>
              <a:rPr lang="en-CA" sz="1900" dirty="0">
                <a:solidFill>
                  <a:srgbClr val="002060"/>
                </a:solidFill>
              </a:rPr>
              <a:t> 4</a:t>
            </a:r>
          </a:p>
          <a:p>
            <a:endParaRPr lang="en-CA" dirty="0"/>
          </a:p>
        </p:txBody>
      </p:sp>
    </p:spTree>
    <p:extLst>
      <p:ext uri="{BB962C8B-B14F-4D97-AF65-F5344CB8AC3E}">
        <p14:creationId xmlns:p14="http://schemas.microsoft.com/office/powerpoint/2010/main" val="3747396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8E3F4-3E27-49C6-90EF-1D535520B553}"/>
              </a:ext>
            </a:extLst>
          </p:cNvPr>
          <p:cNvSpPr>
            <a:spLocks noGrp="1"/>
          </p:cNvSpPr>
          <p:nvPr>
            <p:ph type="title"/>
          </p:nvPr>
        </p:nvSpPr>
        <p:spPr/>
        <p:txBody>
          <a:bodyPr/>
          <a:lstStyle/>
          <a:p>
            <a:r>
              <a:rPr lang="en-CA" cap="none" dirty="0"/>
              <a:t>The Therapeutic Touch Session</a:t>
            </a:r>
            <a:endParaRPr lang="en-CA" dirty="0"/>
          </a:p>
        </p:txBody>
      </p:sp>
      <p:sp>
        <p:nvSpPr>
          <p:cNvPr id="3" name="Content Placeholder 2">
            <a:extLst>
              <a:ext uri="{FF2B5EF4-FFF2-40B4-BE49-F238E27FC236}">
                <a16:creationId xmlns:a16="http://schemas.microsoft.com/office/drawing/2014/main" id="{70F41791-A85F-47AD-8EA5-A39AFE5BC0A3}"/>
              </a:ext>
            </a:extLst>
          </p:cNvPr>
          <p:cNvSpPr>
            <a:spLocks noGrp="1"/>
          </p:cNvSpPr>
          <p:nvPr>
            <p:ph sz="quarter" idx="13"/>
          </p:nvPr>
        </p:nvSpPr>
        <p:spPr>
          <a:xfrm>
            <a:off x="2247274" y="2538542"/>
            <a:ext cx="2620001" cy="2824033"/>
          </a:xfrm>
        </p:spPr>
        <p:txBody>
          <a:bodyPr>
            <a:normAutofit/>
          </a:bodyPr>
          <a:lstStyle/>
          <a:p>
            <a:pPr marL="0" indent="0">
              <a:buNone/>
            </a:pPr>
            <a:r>
              <a:rPr lang="en-CA" sz="2800" b="1" i="1" cap="none" dirty="0">
                <a:solidFill>
                  <a:srgbClr val="002060"/>
                </a:solidFill>
              </a:rPr>
              <a:t>C</a:t>
            </a:r>
            <a:r>
              <a:rPr lang="en-CA" sz="2800" cap="none" dirty="0">
                <a:solidFill>
                  <a:srgbClr val="002060"/>
                </a:solidFill>
              </a:rPr>
              <a:t>enter</a:t>
            </a:r>
          </a:p>
          <a:p>
            <a:pPr marL="0" indent="0">
              <a:buNone/>
            </a:pPr>
            <a:r>
              <a:rPr lang="en-CA" sz="2800" b="1" i="1" cap="none" dirty="0">
                <a:solidFill>
                  <a:srgbClr val="002060"/>
                </a:solidFill>
              </a:rPr>
              <a:t>A</a:t>
            </a:r>
            <a:r>
              <a:rPr lang="en-CA" sz="2800" cap="none" dirty="0">
                <a:solidFill>
                  <a:srgbClr val="002060"/>
                </a:solidFill>
              </a:rPr>
              <a:t>ssessment </a:t>
            </a:r>
          </a:p>
          <a:p>
            <a:pPr marL="0" indent="0">
              <a:buNone/>
            </a:pPr>
            <a:r>
              <a:rPr lang="en-CA" sz="2800" b="1" i="1" cap="none" dirty="0">
                <a:solidFill>
                  <a:srgbClr val="002060"/>
                </a:solidFill>
              </a:rPr>
              <a:t>R</a:t>
            </a:r>
            <a:r>
              <a:rPr lang="en-CA" sz="2800" cap="none" dirty="0">
                <a:solidFill>
                  <a:srgbClr val="002060"/>
                </a:solidFill>
              </a:rPr>
              <a:t>ebalancing</a:t>
            </a:r>
          </a:p>
          <a:p>
            <a:pPr marL="0" indent="0">
              <a:buNone/>
            </a:pPr>
            <a:r>
              <a:rPr lang="en-CA" sz="2800" b="1" i="1" cap="none" dirty="0">
                <a:solidFill>
                  <a:srgbClr val="002060"/>
                </a:solidFill>
              </a:rPr>
              <a:t>E</a:t>
            </a:r>
            <a:r>
              <a:rPr lang="en-CA" sz="2800" cap="none" dirty="0">
                <a:solidFill>
                  <a:srgbClr val="002060"/>
                </a:solidFill>
              </a:rPr>
              <a:t>nding</a:t>
            </a:r>
          </a:p>
          <a:p>
            <a:pPr marL="0" indent="0">
              <a:buNone/>
            </a:pPr>
            <a:r>
              <a:rPr lang="en-CA" sz="2800" b="1" i="1" cap="none" dirty="0">
                <a:solidFill>
                  <a:srgbClr val="002060"/>
                </a:solidFill>
              </a:rPr>
              <a:t>R</a:t>
            </a:r>
            <a:r>
              <a:rPr lang="en-CA" sz="2800" cap="none" dirty="0">
                <a:solidFill>
                  <a:srgbClr val="002060"/>
                </a:solidFill>
              </a:rPr>
              <a:t>eflect</a:t>
            </a:r>
          </a:p>
          <a:p>
            <a:endParaRPr lang="en-CA" sz="2400" cap="none" dirty="0">
              <a:latin typeface="Georgia" panose="02040502050405020303" pitchFamily="18"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1695673"/>
            <a:ext cx="2447925" cy="4800600"/>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F86D96B4-1CA9-891C-440E-BA3CF6EC68BA}"/>
              </a:ext>
            </a:extLst>
          </p:cNvPr>
          <p:cNvSpPr txBox="1"/>
          <p:nvPr/>
        </p:nvSpPr>
        <p:spPr>
          <a:xfrm>
            <a:off x="9535884" y="6008914"/>
            <a:ext cx="713593" cy="369332"/>
          </a:xfrm>
          <a:prstGeom prst="rect">
            <a:avLst/>
          </a:prstGeom>
          <a:noFill/>
        </p:spPr>
        <p:txBody>
          <a:bodyPr wrap="none" rtlCol="0">
            <a:spAutoFit/>
          </a:bodyPr>
          <a:lstStyle/>
          <a:p>
            <a:r>
              <a:rPr lang="en-CA" dirty="0">
                <a:solidFill>
                  <a:srgbClr val="002060"/>
                </a:solidFill>
              </a:rPr>
              <a:t>TTNO</a:t>
            </a:r>
          </a:p>
        </p:txBody>
      </p:sp>
    </p:spTree>
    <p:extLst>
      <p:ext uri="{BB962C8B-B14F-4D97-AF65-F5344CB8AC3E}">
        <p14:creationId xmlns:p14="http://schemas.microsoft.com/office/powerpoint/2010/main" val="147473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047" y="601231"/>
            <a:ext cx="10972800" cy="1107831"/>
          </a:xfrm>
        </p:spPr>
        <p:txBody>
          <a:bodyPr/>
          <a:lstStyle/>
          <a:p>
            <a:r>
              <a:rPr lang="en-CA" dirty="0">
                <a:solidFill>
                  <a:srgbClr val="002060"/>
                </a:solidFill>
              </a:rPr>
              <a:t>A Question for You</a:t>
            </a:r>
          </a:p>
        </p:txBody>
      </p:sp>
      <p:sp>
        <p:nvSpPr>
          <p:cNvPr id="3" name="TextBox 2">
            <a:extLst>
              <a:ext uri="{FF2B5EF4-FFF2-40B4-BE49-F238E27FC236}">
                <a16:creationId xmlns:a16="http://schemas.microsoft.com/office/drawing/2014/main" id="{8BC586D4-BAA6-8BAF-0217-7D0A566D9B57}"/>
              </a:ext>
            </a:extLst>
          </p:cNvPr>
          <p:cNvSpPr txBox="1"/>
          <p:nvPr/>
        </p:nvSpPr>
        <p:spPr>
          <a:xfrm>
            <a:off x="1326500" y="2491148"/>
            <a:ext cx="9585894" cy="461665"/>
          </a:xfrm>
          <a:prstGeom prst="rect">
            <a:avLst/>
          </a:prstGeom>
          <a:noFill/>
        </p:spPr>
        <p:txBody>
          <a:bodyPr wrap="none" rtlCol="0">
            <a:spAutoFit/>
          </a:bodyPr>
          <a:lstStyle/>
          <a:p>
            <a:r>
              <a:rPr lang="en-CA" sz="2400" dirty="0">
                <a:solidFill>
                  <a:srgbClr val="002060"/>
                </a:solidFill>
                <a:latin typeface="Arial" panose="020B0604020202020204" pitchFamily="34" charset="0"/>
                <a:cs typeface="Arial" panose="020B0604020202020204" pitchFamily="34" charset="0"/>
              </a:rPr>
              <a:t>What will you take home from this introduction to Therapeutic Touch?</a:t>
            </a:r>
          </a:p>
        </p:txBody>
      </p:sp>
    </p:spTree>
    <p:extLst>
      <p:ext uri="{BB962C8B-B14F-4D97-AF65-F5344CB8AC3E}">
        <p14:creationId xmlns:p14="http://schemas.microsoft.com/office/powerpoint/2010/main" val="9647876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492B3-927C-0660-FCCE-E1596F3A20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E2BBA2-93B0-6B5F-5AEB-69EBAE8133B7}"/>
              </a:ext>
            </a:extLst>
          </p:cNvPr>
          <p:cNvSpPr>
            <a:spLocks noGrp="1"/>
          </p:cNvSpPr>
          <p:nvPr>
            <p:ph type="title"/>
          </p:nvPr>
        </p:nvSpPr>
        <p:spPr/>
        <p:txBody>
          <a:bodyPr/>
          <a:lstStyle/>
          <a:p>
            <a:r>
              <a:rPr lang="en-CA" dirty="0"/>
              <a:t>Your Opportunities</a:t>
            </a:r>
            <a:endParaRPr lang="en-CA" dirty="0">
              <a:solidFill>
                <a:srgbClr val="002060"/>
              </a:solidFill>
            </a:endParaRPr>
          </a:p>
        </p:txBody>
      </p:sp>
      <p:sp>
        <p:nvSpPr>
          <p:cNvPr id="3" name="Subtitle 2">
            <a:extLst>
              <a:ext uri="{FF2B5EF4-FFF2-40B4-BE49-F238E27FC236}">
                <a16:creationId xmlns:a16="http://schemas.microsoft.com/office/drawing/2014/main" id="{66823641-0D1C-EA54-3AB8-8A0F3B9365A4}"/>
              </a:ext>
            </a:extLst>
          </p:cNvPr>
          <p:cNvSpPr txBox="1">
            <a:spLocks/>
          </p:cNvSpPr>
          <p:nvPr/>
        </p:nvSpPr>
        <p:spPr>
          <a:xfrm>
            <a:off x="437321" y="2016014"/>
            <a:ext cx="2822714" cy="1253960"/>
          </a:xfrm>
          <a:prstGeom prst="rect">
            <a:avLst/>
          </a:prstGeom>
        </p:spPr>
        <p:txBody>
          <a:bodyPr/>
          <a:lstStyle>
            <a:lvl1pPr marL="0" indent="0" algn="l" defTabSz="685800" rtl="0" eaLnBrk="0" fontAlgn="base" hangingPunct="0">
              <a:spcBef>
                <a:spcPct val="20000"/>
              </a:spcBef>
              <a:spcAft>
                <a:spcPct val="0"/>
              </a:spcAft>
              <a:buClr>
                <a:srgbClr val="229EC0"/>
              </a:buClr>
              <a:buFontTx/>
              <a:buNone/>
              <a:defRPr sz="2600" kern="1200">
                <a:solidFill>
                  <a:srgbClr val="002060"/>
                </a:solidFill>
                <a:latin typeface="Verdana" panose="020B0604030504040204" pitchFamily="34" charset="0"/>
                <a:ea typeface="Verdana" panose="020B0604030504040204" pitchFamily="34" charset="0"/>
                <a:cs typeface="Verdana" panose="020B0604030504040204" pitchFamily="34" charset="0"/>
              </a:defRPr>
            </a:lvl1pPr>
            <a:lvl2pPr marL="342900" indent="0" algn="l" defTabSz="685800" rtl="0" eaLnBrk="0" fontAlgn="base" hangingPunct="0">
              <a:spcBef>
                <a:spcPct val="20000"/>
              </a:spcBef>
              <a:spcAft>
                <a:spcPct val="0"/>
              </a:spcAft>
              <a:buClr>
                <a:srgbClr val="229EC0"/>
              </a:buClr>
              <a:buFontTx/>
              <a:buNone/>
              <a:defRPr sz="2600" kern="1200">
                <a:solidFill>
                  <a:srgbClr val="002060"/>
                </a:solidFill>
                <a:latin typeface="Verdana" panose="020B0604030504040204" pitchFamily="34" charset="0"/>
                <a:ea typeface="Verdana" panose="020B0604030504040204" pitchFamily="34" charset="0"/>
                <a:cs typeface="Verdana" panose="020B0604030504040204" pitchFamily="34" charset="0"/>
              </a:defRPr>
            </a:lvl2pPr>
            <a:lvl3pPr marL="685800" indent="0" algn="l" defTabSz="685800" rtl="0" eaLnBrk="0" fontAlgn="base" hangingPunct="0">
              <a:spcBef>
                <a:spcPct val="20000"/>
              </a:spcBef>
              <a:spcAft>
                <a:spcPct val="0"/>
              </a:spcAft>
              <a:buFontTx/>
              <a:buNone/>
              <a:defRPr sz="2600" kern="1200">
                <a:solidFill>
                  <a:srgbClr val="002060"/>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0" fontAlgn="base" hangingPunct="0">
              <a:spcBef>
                <a:spcPct val="20000"/>
              </a:spcBef>
              <a:spcAft>
                <a:spcPct val="0"/>
              </a:spcAft>
              <a:buFontTx/>
              <a:buNone/>
              <a:defRPr sz="2600" kern="1200">
                <a:solidFill>
                  <a:srgbClr val="002060"/>
                </a:solidFill>
                <a:latin typeface="Verdana" panose="020B0604030504040204" pitchFamily="34" charset="0"/>
                <a:ea typeface="Verdana" panose="020B0604030504040204" pitchFamily="34" charset="0"/>
                <a:cs typeface="Verdana" panose="020B0604030504040204" pitchFamily="34" charset="0"/>
              </a:defRPr>
            </a:lvl4pPr>
            <a:lvl5pPr marL="1371600" indent="0" algn="l" defTabSz="685800" rtl="0" eaLnBrk="0" fontAlgn="base" hangingPunct="0">
              <a:spcBef>
                <a:spcPct val="20000"/>
              </a:spcBef>
              <a:spcAft>
                <a:spcPct val="0"/>
              </a:spcAft>
              <a:buFontTx/>
              <a:buNone/>
              <a:defRPr sz="2600" kern="1200">
                <a:solidFill>
                  <a:srgbClr val="002060"/>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CA" dirty="0"/>
              <a:t>TT for Self-Care</a:t>
            </a:r>
          </a:p>
          <a:p>
            <a:pPr algn="ctr"/>
            <a:r>
              <a:rPr lang="en-CA" dirty="0"/>
              <a:t>8-9 hours</a:t>
            </a:r>
          </a:p>
          <a:p>
            <a:endParaRPr lang="en-CA" sz="2400" dirty="0"/>
          </a:p>
        </p:txBody>
      </p:sp>
      <p:sp>
        <p:nvSpPr>
          <p:cNvPr id="5" name="TextBox 4">
            <a:extLst>
              <a:ext uri="{FF2B5EF4-FFF2-40B4-BE49-F238E27FC236}">
                <a16:creationId xmlns:a16="http://schemas.microsoft.com/office/drawing/2014/main" id="{481BA36E-200A-6985-8B6E-1B27EE5FF6A1}"/>
              </a:ext>
            </a:extLst>
          </p:cNvPr>
          <p:cNvSpPr txBox="1"/>
          <p:nvPr/>
        </p:nvSpPr>
        <p:spPr>
          <a:xfrm>
            <a:off x="4273079" y="1767343"/>
            <a:ext cx="7481600" cy="4339650"/>
          </a:xfrm>
          <a:prstGeom prst="rect">
            <a:avLst/>
          </a:prstGeom>
          <a:noFill/>
        </p:spPr>
        <p:txBody>
          <a:bodyPr wrap="none" rtlCol="0">
            <a:spAutoFit/>
          </a:bodyPr>
          <a:lstStyle/>
          <a:p>
            <a:r>
              <a:rPr lang="en-CA" sz="2600" dirty="0">
                <a:solidFill>
                  <a:srgbClr val="002060"/>
                </a:solidFill>
                <a:latin typeface="Verdana" panose="020B0604030504040204" pitchFamily="34" charset="0"/>
                <a:ea typeface="Verdana" panose="020B0604030504040204" pitchFamily="34" charset="0"/>
              </a:rPr>
              <a:t>Therapeutic Touch for Family and Friends</a:t>
            </a:r>
          </a:p>
          <a:p>
            <a:endParaRPr lang="en-CA" sz="800" dirty="0">
              <a:solidFill>
                <a:srgbClr val="002060"/>
              </a:solidFill>
              <a:latin typeface="Verdana" panose="020B0604030504040204" pitchFamily="34" charset="0"/>
              <a:ea typeface="Verdana" panose="020B0604030504040204" pitchFamily="34" charset="0"/>
            </a:endParaRPr>
          </a:p>
          <a:p>
            <a:r>
              <a:rPr lang="en-CA" sz="2600" dirty="0">
                <a:solidFill>
                  <a:srgbClr val="002060"/>
                </a:solidFill>
                <a:latin typeface="Verdana" panose="020B0604030504040204" pitchFamily="34" charset="0"/>
                <a:ea typeface="Verdana" panose="020B0604030504040204" pitchFamily="34" charset="0"/>
              </a:rPr>
              <a:t>Foundations of Therapeutic Touch </a:t>
            </a:r>
          </a:p>
          <a:p>
            <a:r>
              <a:rPr lang="en-CA" sz="2600" dirty="0">
                <a:solidFill>
                  <a:srgbClr val="002060"/>
                </a:solidFill>
                <a:latin typeface="Verdana" panose="020B0604030504040204" pitchFamily="34" charset="0"/>
                <a:ea typeface="Verdana" panose="020B0604030504040204" pitchFamily="34" charset="0"/>
              </a:rPr>
              <a:t>[16-18 hours]</a:t>
            </a:r>
          </a:p>
          <a:p>
            <a:endParaRPr lang="en-CA" sz="800" dirty="0">
              <a:solidFill>
                <a:srgbClr val="002060"/>
              </a:solidFill>
              <a:latin typeface="Verdana" panose="020B0604030504040204" pitchFamily="34" charset="0"/>
              <a:ea typeface="Verdana" panose="020B0604030504040204" pitchFamily="34" charset="0"/>
            </a:endParaRPr>
          </a:p>
          <a:p>
            <a:endParaRPr lang="en-CA" sz="2600" dirty="0">
              <a:solidFill>
                <a:srgbClr val="002060"/>
              </a:solidFill>
              <a:latin typeface="Verdana" panose="020B0604030504040204" pitchFamily="34" charset="0"/>
              <a:ea typeface="Verdana" panose="020B0604030504040204" pitchFamily="34" charset="0"/>
            </a:endParaRPr>
          </a:p>
          <a:p>
            <a:r>
              <a:rPr lang="en-CA" sz="2600" dirty="0">
                <a:solidFill>
                  <a:srgbClr val="002060"/>
                </a:solidFill>
                <a:latin typeface="Verdana" panose="020B0604030504040204" pitchFamily="34" charset="0"/>
                <a:ea typeface="Verdana" panose="020B0604030504040204" pitchFamily="34" charset="0"/>
              </a:rPr>
              <a:t>Therapeutic Touch for Hospice</a:t>
            </a:r>
          </a:p>
          <a:p>
            <a:r>
              <a:rPr lang="en-CA" sz="2600" dirty="0">
                <a:solidFill>
                  <a:srgbClr val="002060"/>
                </a:solidFill>
                <a:latin typeface="Verdana" panose="020B0604030504040204" pitchFamily="34" charset="0"/>
                <a:ea typeface="Verdana" panose="020B0604030504040204" pitchFamily="34" charset="0"/>
              </a:rPr>
              <a:t>Transpersonal Nature of Therapeutic Touch </a:t>
            </a:r>
          </a:p>
          <a:p>
            <a:r>
              <a:rPr lang="en-CA" sz="2600" dirty="0">
                <a:solidFill>
                  <a:srgbClr val="002060"/>
                </a:solidFill>
                <a:latin typeface="Verdana" panose="020B0604030504040204" pitchFamily="34" charset="0"/>
                <a:ea typeface="Verdana" panose="020B0604030504040204" pitchFamily="34" charset="0"/>
              </a:rPr>
              <a:t>[16-18 hours] usually 6 months of practice</a:t>
            </a:r>
          </a:p>
          <a:p>
            <a:r>
              <a:rPr lang="en-CA" sz="2600" dirty="0">
                <a:solidFill>
                  <a:srgbClr val="002060"/>
                </a:solidFill>
                <a:latin typeface="Verdana" panose="020B0604030504040204" pitchFamily="34" charset="0"/>
                <a:ea typeface="Verdana" panose="020B0604030504040204" pitchFamily="34" charset="0"/>
              </a:rPr>
              <a:t>after Foundations</a:t>
            </a:r>
          </a:p>
          <a:p>
            <a:endParaRPr lang="en-CA" sz="800" dirty="0">
              <a:solidFill>
                <a:srgbClr val="002060"/>
              </a:solidFill>
              <a:latin typeface="Verdana" panose="020B0604030504040204" pitchFamily="34" charset="0"/>
              <a:ea typeface="Verdana" panose="020B0604030504040204" pitchFamily="34" charset="0"/>
            </a:endParaRPr>
          </a:p>
          <a:p>
            <a:r>
              <a:rPr lang="en-CA" sz="2600" dirty="0">
                <a:solidFill>
                  <a:srgbClr val="002060"/>
                </a:solidFill>
                <a:latin typeface="Verdana" panose="020B0604030504040204" pitchFamily="34" charset="0"/>
                <a:ea typeface="Verdana" panose="020B0604030504040204" pitchFamily="34" charset="0"/>
              </a:rPr>
              <a:t>Recommended to attend a TTNO Branch</a:t>
            </a:r>
          </a:p>
          <a:p>
            <a:endParaRPr lang="en-CA" dirty="0"/>
          </a:p>
        </p:txBody>
      </p:sp>
      <p:sp>
        <p:nvSpPr>
          <p:cNvPr id="6" name="TextBox 5">
            <a:extLst>
              <a:ext uri="{FF2B5EF4-FFF2-40B4-BE49-F238E27FC236}">
                <a16:creationId xmlns:a16="http://schemas.microsoft.com/office/drawing/2014/main" id="{1179B700-EFAD-F2DA-E66C-44AE41D36F76}"/>
              </a:ext>
            </a:extLst>
          </p:cNvPr>
          <p:cNvSpPr txBox="1"/>
          <p:nvPr/>
        </p:nvSpPr>
        <p:spPr>
          <a:xfrm>
            <a:off x="289746" y="4198041"/>
            <a:ext cx="3662862" cy="646331"/>
          </a:xfrm>
          <a:prstGeom prst="rect">
            <a:avLst/>
          </a:prstGeom>
          <a:noFill/>
          <a:ln w="28575">
            <a:solidFill>
              <a:srgbClr val="002060"/>
            </a:solidFill>
          </a:ln>
        </p:spPr>
        <p:txBody>
          <a:bodyPr wrap="none" rtlCol="0">
            <a:spAutoFit/>
          </a:bodyPr>
          <a:lstStyle/>
          <a:p>
            <a:r>
              <a:rPr lang="en-CA" dirty="0">
                <a:solidFill>
                  <a:srgbClr val="002060"/>
                </a:solidFill>
                <a:latin typeface="Verdana" panose="020B0604030504040204" pitchFamily="34" charset="0"/>
                <a:ea typeface="Verdana" panose="020B0604030504040204" pitchFamily="34" charset="0"/>
              </a:rPr>
              <a:t>“You will be forever changed.”</a:t>
            </a:r>
          </a:p>
          <a:p>
            <a:pPr algn="r"/>
            <a:r>
              <a:rPr lang="en-CA" dirty="0">
                <a:solidFill>
                  <a:srgbClr val="002060"/>
                </a:solidFill>
                <a:latin typeface="Verdana" panose="020B0604030504040204" pitchFamily="34" charset="0"/>
                <a:ea typeface="Verdana" panose="020B0604030504040204" pitchFamily="34" charset="0"/>
              </a:rPr>
              <a:t>Dolores Krieger</a:t>
            </a:r>
          </a:p>
        </p:txBody>
      </p:sp>
    </p:spTree>
    <p:extLst>
      <p:ext uri="{BB962C8B-B14F-4D97-AF65-F5344CB8AC3E}">
        <p14:creationId xmlns:p14="http://schemas.microsoft.com/office/powerpoint/2010/main" val="1532428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sz="quarter" idx="13"/>
          </p:nvPr>
        </p:nvSpPr>
        <p:spPr>
          <a:xfrm>
            <a:off x="4838700" y="1782168"/>
            <a:ext cx="6381750" cy="3424107"/>
          </a:xfrm>
          <a:ln>
            <a:noFill/>
          </a:ln>
        </p:spPr>
        <p:txBody>
          <a:bodyPr>
            <a:normAutofit/>
          </a:bodyPr>
          <a:lstStyle/>
          <a:p>
            <a:pPr marL="0" indent="0">
              <a:buNone/>
            </a:pPr>
            <a:r>
              <a:rPr lang="en-CA" sz="2600" dirty="0">
                <a:solidFill>
                  <a:srgbClr val="002060"/>
                </a:solidFill>
              </a:rPr>
              <a:t>Healing is about becoming whole; it is “not just about the body physical. Wholeness is harmony of body, emotion, mind and spirit.”</a:t>
            </a:r>
          </a:p>
          <a:p>
            <a:pPr>
              <a:buNone/>
            </a:pPr>
            <a:endParaRPr lang="en-CA" dirty="0">
              <a:solidFill>
                <a:srgbClr val="002060"/>
              </a:solidFill>
            </a:endParaRPr>
          </a:p>
          <a:p>
            <a:pPr algn="r">
              <a:buNone/>
            </a:pPr>
            <a:r>
              <a:rPr lang="en-CA" sz="1800" dirty="0">
                <a:solidFill>
                  <a:srgbClr val="002060"/>
                </a:solidFill>
              </a:rPr>
              <a:t> Janet Quinn</a:t>
            </a:r>
          </a:p>
          <a:p>
            <a:pPr algn="r">
              <a:buNone/>
            </a:pPr>
            <a:endParaRPr lang="en-CA" i="1" dirty="0"/>
          </a:p>
          <a:p>
            <a:endParaRPr lang="en-CA" dirty="0">
              <a:solidFill>
                <a:schemeClr val="bg1"/>
              </a:solidFill>
            </a:endParaRPr>
          </a:p>
          <a:p>
            <a:endParaRPr lang="en-CA" dirty="0">
              <a:solidFill>
                <a:schemeClr val="bg1"/>
              </a:solidFill>
            </a:endParaRPr>
          </a:p>
          <a:p>
            <a:pPr>
              <a:buClr>
                <a:schemeClr val="bg1"/>
              </a:buClr>
              <a:buNone/>
            </a:pPr>
            <a:endParaRPr lang="en-CA" dirty="0">
              <a:solidFill>
                <a:schemeClr val="bg1"/>
              </a:solidFill>
            </a:endParaRPr>
          </a:p>
          <a:p>
            <a:pPr marL="530225" indent="-530225"/>
            <a:endParaRPr lang="en-US" dirty="0">
              <a:solidFill>
                <a:srgbClr val="FFFFFF"/>
              </a:solidFill>
              <a:ea typeface="Futura" charset="0"/>
              <a:cs typeface="Futura" charset="0"/>
            </a:endParaRPr>
          </a:p>
          <a:p>
            <a:pPr marL="530225" indent="-530225"/>
            <a:endParaRPr lang="en-US" dirty="0">
              <a:solidFill>
                <a:srgbClr val="FFFFFF"/>
              </a:solidFill>
              <a:ea typeface="Futura" charset="0"/>
              <a:cs typeface="Futura" charset="0"/>
            </a:endParaRPr>
          </a:p>
          <a:p>
            <a:pPr marL="530225" indent="-530225">
              <a:buFont typeface="Wingdings" pitchFamily="2" charset="2"/>
              <a:buChar char="Ø"/>
            </a:pPr>
            <a:endParaRPr lang="en-GB" b="1" dirty="0"/>
          </a:p>
          <a:p>
            <a:pPr>
              <a:spcBef>
                <a:spcPts val="422"/>
              </a:spcBef>
              <a:buClr>
                <a:srgbClr val="FFFFFF"/>
              </a:buClr>
              <a:buSzPct val="100000"/>
              <a:buFont typeface="Arial" charset="0"/>
              <a:buChar char="•"/>
            </a:pPr>
            <a:endParaRPr lang="en-US" sz="5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5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5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5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5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500" dirty="0">
              <a:solidFill>
                <a:srgbClr val="FFFFFF"/>
              </a:solidFill>
              <a:ea typeface="Futura" charset="0"/>
              <a:cs typeface="Futura" charset="0"/>
            </a:endParaRPr>
          </a:p>
          <a:p>
            <a:pPr marL="530225" indent="-530225"/>
            <a:endParaRPr lang="en-US" dirty="0">
              <a:ea typeface="Futura" charset="0"/>
              <a:cs typeface="Futura" charset="0"/>
            </a:endParaRPr>
          </a:p>
          <a:p>
            <a:pPr marL="530225" indent="-530225"/>
            <a:endParaRPr lang="en-CA" dirty="0">
              <a:ea typeface="Futura" charset="0"/>
              <a:cs typeface="Futura" charset="0"/>
            </a:endParaRPr>
          </a:p>
          <a:p>
            <a:pPr>
              <a:spcBef>
                <a:spcPts val="422"/>
              </a:spcBef>
              <a:buClr>
                <a:srgbClr val="FFFFFF"/>
              </a:buClr>
              <a:buSzPct val="100000"/>
              <a:buFont typeface="Arial" charset="0"/>
              <a:buChar char="•"/>
            </a:pPr>
            <a:endParaRPr lang="en-US" sz="7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7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7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700" dirty="0">
              <a:solidFill>
                <a:srgbClr val="FFFFFF"/>
              </a:solidFill>
              <a:ea typeface="Futura" charset="0"/>
              <a:cs typeface="Futura" charset="0"/>
            </a:endParaRPr>
          </a:p>
          <a:p>
            <a:pPr>
              <a:spcBef>
                <a:spcPts val="422"/>
              </a:spcBef>
              <a:buClr>
                <a:srgbClr val="FFFFFF"/>
              </a:buClr>
              <a:buSzPct val="100000"/>
              <a:buFont typeface="Arial" charset="0"/>
              <a:buChar char="•"/>
            </a:pPr>
            <a:endParaRPr lang="en-US" sz="700" dirty="0">
              <a:solidFill>
                <a:srgbClr val="FFFFFF"/>
              </a:solidFill>
              <a:ea typeface="Futura" charset="0"/>
              <a:cs typeface="Futura" charset="0"/>
            </a:endParaRPr>
          </a:p>
          <a:p>
            <a:pPr marL="530225" indent="-530225"/>
            <a:endParaRPr lang="en-CA" sz="900" dirty="0"/>
          </a:p>
          <a:p>
            <a:pPr marL="530225" indent="-530225"/>
            <a:endParaRPr lang="en-US" dirty="0">
              <a:solidFill>
                <a:srgbClr val="FFFFFF"/>
              </a:solidFill>
              <a:ea typeface="Futura" charset="0"/>
              <a:cs typeface="Futura" charset="0"/>
            </a:endParaRPr>
          </a:p>
          <a:p>
            <a:pPr marL="530225" indent="-530225"/>
            <a:endParaRPr lang="en-CA" dirty="0"/>
          </a:p>
          <a:p>
            <a:pPr>
              <a:spcBef>
                <a:spcPts val="600"/>
              </a:spcBef>
              <a:buClr>
                <a:srgbClr val="FFFFFF"/>
              </a:buClr>
              <a:buSzPct val="100000"/>
              <a:buFont typeface="Arial" charset="0"/>
              <a:buChar char="•"/>
            </a:pPr>
            <a:endParaRPr lang="en-US" dirty="0">
              <a:solidFill>
                <a:srgbClr val="FFFFFF"/>
              </a:solidFill>
              <a:ea typeface="Futura" charset="0"/>
              <a:cs typeface="Futura" charset="0"/>
            </a:endParaRPr>
          </a:p>
          <a:p>
            <a:pPr>
              <a:spcBef>
                <a:spcPts val="600"/>
              </a:spcBef>
              <a:buClr>
                <a:srgbClr val="FFFFFF"/>
              </a:buClr>
              <a:buSzPct val="100000"/>
              <a:buFont typeface="Arial" charset="0"/>
              <a:buChar char="•"/>
            </a:pPr>
            <a:endParaRPr lang="en-US" dirty="0">
              <a:solidFill>
                <a:srgbClr val="FFFFFF"/>
              </a:solidFill>
              <a:ea typeface="Futura" charset="0"/>
              <a:cs typeface="Futura" charset="0"/>
            </a:endParaRPr>
          </a:p>
          <a:p>
            <a:pPr>
              <a:spcBef>
                <a:spcPts val="600"/>
              </a:spcBef>
              <a:buClr>
                <a:srgbClr val="FFFFFF"/>
              </a:buClr>
              <a:buSzPct val="100000"/>
              <a:buFont typeface="Arial" charset="0"/>
              <a:buChar char="•"/>
            </a:pPr>
            <a:endParaRPr lang="en-US" dirty="0">
              <a:solidFill>
                <a:srgbClr val="FFFFFF"/>
              </a:solidFill>
              <a:ea typeface="Futura" charset="0"/>
              <a:cs typeface="Futura" charset="0"/>
            </a:endParaRPr>
          </a:p>
        </p:txBody>
      </p:sp>
      <p:pic>
        <p:nvPicPr>
          <p:cNvPr id="5" name="Picture 4" descr="A person sitting in a cave looking out to a valley&#10;&#10;AI-generated content may be incorrect.">
            <a:extLst>
              <a:ext uri="{FF2B5EF4-FFF2-40B4-BE49-F238E27FC236}">
                <a16:creationId xmlns:a16="http://schemas.microsoft.com/office/drawing/2014/main" id="{CD430C36-34DC-0A5C-31CA-71187977B3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94" y="1408176"/>
            <a:ext cx="4254894" cy="2839183"/>
          </a:xfrm>
          <a:prstGeom prst="roundRect">
            <a:avLst/>
          </a:prstGeom>
        </p:spPr>
      </p:pic>
      <p:sp>
        <p:nvSpPr>
          <p:cNvPr id="2" name="TextBox 1">
            <a:extLst>
              <a:ext uri="{FF2B5EF4-FFF2-40B4-BE49-F238E27FC236}">
                <a16:creationId xmlns:a16="http://schemas.microsoft.com/office/drawing/2014/main" id="{31F269EA-B019-4761-CE73-567FEFE1620A}"/>
              </a:ext>
            </a:extLst>
          </p:cNvPr>
          <p:cNvSpPr txBox="1"/>
          <p:nvPr/>
        </p:nvSpPr>
        <p:spPr>
          <a:xfrm>
            <a:off x="3076575" y="4247359"/>
            <a:ext cx="1267848" cy="276999"/>
          </a:xfrm>
          <a:prstGeom prst="rect">
            <a:avLst/>
          </a:prstGeom>
          <a:noFill/>
        </p:spPr>
        <p:txBody>
          <a:bodyPr wrap="none" rtlCol="0">
            <a:spAutoFit/>
          </a:bodyPr>
          <a:lstStyle/>
          <a:p>
            <a:r>
              <a:rPr lang="en-CA" sz="1200" dirty="0" err="1">
                <a:solidFill>
                  <a:srgbClr val="002060"/>
                </a:solidFill>
                <a:latin typeface="Arial" panose="020B0604020202020204" pitchFamily="34" charset="0"/>
                <a:cs typeface="Arial" panose="020B0604020202020204" pitchFamily="34" charset="0"/>
              </a:rPr>
              <a:t>MVenter-Pexels</a:t>
            </a:r>
            <a:endParaRPr lang="en-CA" sz="1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716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EED53-5DE6-809C-3DB3-90594F0241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F4B556-D17B-4884-02E6-A9A3BBD2899F}"/>
              </a:ext>
            </a:extLst>
          </p:cNvPr>
          <p:cNvSpPr>
            <a:spLocks noGrp="1"/>
          </p:cNvSpPr>
          <p:nvPr>
            <p:ph type="title"/>
          </p:nvPr>
        </p:nvSpPr>
        <p:spPr/>
        <p:txBody>
          <a:bodyPr/>
          <a:lstStyle/>
          <a:p>
            <a:r>
              <a:rPr lang="en-CA" dirty="0"/>
              <a:t>Your </a:t>
            </a:r>
            <a:r>
              <a:rPr lang="en-CA" dirty="0">
                <a:solidFill>
                  <a:srgbClr val="002060"/>
                </a:solidFill>
              </a:rPr>
              <a:t>Questions?</a:t>
            </a:r>
          </a:p>
        </p:txBody>
      </p:sp>
      <p:pic>
        <p:nvPicPr>
          <p:cNvPr id="4" name="Picture 3">
            <a:extLst>
              <a:ext uri="{FF2B5EF4-FFF2-40B4-BE49-F238E27FC236}">
                <a16:creationId xmlns:a16="http://schemas.microsoft.com/office/drawing/2014/main" id="{391F31C1-6EE2-4C2B-6C4C-F4C2971BD8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0666" y="1661584"/>
            <a:ext cx="4859867" cy="4859867"/>
          </a:xfrm>
          <a:prstGeom prst="rect">
            <a:avLst/>
          </a:prstGeom>
        </p:spPr>
      </p:pic>
    </p:spTree>
    <p:extLst>
      <p:ext uri="{BB962C8B-B14F-4D97-AF65-F5344CB8AC3E}">
        <p14:creationId xmlns:p14="http://schemas.microsoft.com/office/powerpoint/2010/main" val="4003767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6FC05-27A3-E03B-B9B0-6035B618ACF9}"/>
            </a:ext>
          </a:extLst>
        </p:cNvPr>
        <p:cNvGrpSpPr/>
        <p:nvPr/>
      </p:nvGrpSpPr>
      <p:grpSpPr>
        <a:xfrm>
          <a:off x="0" y="0"/>
          <a:ext cx="0" cy="0"/>
          <a:chOff x="0" y="0"/>
          <a:chExt cx="0" cy="0"/>
        </a:xfrm>
      </p:grpSpPr>
    </p:spTree>
    <p:extLst>
      <p:ext uri="{BB962C8B-B14F-4D97-AF65-F5344CB8AC3E}">
        <p14:creationId xmlns:p14="http://schemas.microsoft.com/office/powerpoint/2010/main" val="2067775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ra.jpg"/>
          <p:cNvPicPr>
            <a:picLocks noChangeAspect="1"/>
          </p:cNvPicPr>
          <p:nvPr/>
        </p:nvPicPr>
        <p:blipFill>
          <a:blip r:embed="rId3" cstate="print"/>
          <a:stretch>
            <a:fillRect/>
          </a:stretch>
        </p:blipFill>
        <p:spPr>
          <a:xfrm>
            <a:off x="6216680" y="1881658"/>
            <a:ext cx="3162545" cy="3564396"/>
          </a:xfrm>
          <a:prstGeom prst="rect">
            <a:avLst/>
          </a:prstGeom>
        </p:spPr>
      </p:pic>
      <p:pic>
        <p:nvPicPr>
          <p:cNvPr id="3" name="Picture 2" descr="10 08 21 dee talk ap.jpg"/>
          <p:cNvPicPr>
            <a:picLocks noChangeAspect="1"/>
          </p:cNvPicPr>
          <p:nvPr/>
        </p:nvPicPr>
        <p:blipFill>
          <a:blip r:embed="rId4" cstate="print"/>
          <a:stretch>
            <a:fillRect/>
          </a:stretch>
        </p:blipFill>
        <p:spPr>
          <a:xfrm>
            <a:off x="1828800" y="1902196"/>
            <a:ext cx="3100876" cy="3543858"/>
          </a:xfrm>
          <a:prstGeom prst="rect">
            <a:avLst/>
          </a:prstGeom>
        </p:spPr>
      </p:pic>
      <p:sp>
        <p:nvSpPr>
          <p:cNvPr id="4" name="TextBox 3"/>
          <p:cNvSpPr txBox="1"/>
          <p:nvPr/>
        </p:nvSpPr>
        <p:spPr>
          <a:xfrm>
            <a:off x="1828800" y="5508436"/>
            <a:ext cx="8610600" cy="461665"/>
          </a:xfrm>
          <a:prstGeom prst="rect">
            <a:avLst/>
          </a:prstGeom>
          <a:noFill/>
        </p:spPr>
        <p:txBody>
          <a:bodyPr wrap="square" rtlCol="0">
            <a:spAutoFit/>
          </a:bodyPr>
          <a:lstStyle/>
          <a:p>
            <a:r>
              <a:rPr lang="en-CA" sz="2400" dirty="0">
                <a:solidFill>
                  <a:srgbClr val="002060"/>
                </a:solidFill>
                <a:latin typeface="Verdana" panose="020B0604030504040204" pitchFamily="34" charset="0"/>
                <a:ea typeface="Verdana" panose="020B0604030504040204" pitchFamily="34" charset="0"/>
                <a:cs typeface="Verdana" panose="020B0604030504040204" pitchFamily="34" charset="0"/>
              </a:rPr>
              <a:t>Dr. Dolores Krieger                     Dora Kunz</a:t>
            </a:r>
          </a:p>
        </p:txBody>
      </p:sp>
      <p:sp>
        <p:nvSpPr>
          <p:cNvPr id="5" name="Title 1">
            <a:extLst>
              <a:ext uri="{FF2B5EF4-FFF2-40B4-BE49-F238E27FC236}">
                <a16:creationId xmlns:a16="http://schemas.microsoft.com/office/drawing/2014/main" id="{C3119AB7-E520-75B3-337C-5398701A7C2A}"/>
              </a:ext>
            </a:extLst>
          </p:cNvPr>
          <p:cNvSpPr>
            <a:spLocks noGrp="1"/>
          </p:cNvSpPr>
          <p:nvPr>
            <p:ph type="title"/>
          </p:nvPr>
        </p:nvSpPr>
        <p:spPr/>
        <p:txBody>
          <a:bodyPr/>
          <a:lstStyle/>
          <a:p>
            <a:r>
              <a:rPr lang="en-CA" dirty="0"/>
              <a:t>History of Therapeutic Touch</a:t>
            </a:r>
          </a:p>
        </p:txBody>
      </p:sp>
    </p:spTree>
    <p:extLst>
      <p:ext uri="{BB962C8B-B14F-4D97-AF65-F5344CB8AC3E}">
        <p14:creationId xmlns:p14="http://schemas.microsoft.com/office/powerpoint/2010/main" val="1383385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170588" y="1552597"/>
            <a:ext cx="7850823" cy="2505075"/>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Font typeface="Wingdings" panose="05000000000000000000" pitchFamily="2" charset="2"/>
              <a:buNone/>
              <a:defRPr sz="28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spcBef>
                <a:spcPct val="20000"/>
              </a:spcBef>
              <a:buFont typeface="Courier New" panose="02070309020205020404" pitchFamily="49" charset="0"/>
              <a:buNone/>
              <a:defRPr sz="28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2pPr>
            <a:lvl3pPr marL="9144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3pPr>
            <a:lvl4pPr marL="13716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4pPr>
            <a:lvl5pPr marL="18288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CA" dirty="0">
                <a:solidFill>
                  <a:srgbClr val="002060"/>
                </a:solidFill>
              </a:rPr>
              <a:t>All who have: </a:t>
            </a:r>
          </a:p>
          <a:p>
            <a:pPr algn="l"/>
            <a:endParaRPr lang="en-CA" sz="1000" dirty="0">
              <a:solidFill>
                <a:srgbClr val="002060"/>
              </a:solidFill>
            </a:endParaRPr>
          </a:p>
          <a:p>
            <a:r>
              <a:rPr lang="en-CA" dirty="0">
                <a:solidFill>
                  <a:srgbClr val="002060"/>
                </a:solidFill>
              </a:rPr>
              <a:t>a compassionate heart</a:t>
            </a:r>
          </a:p>
          <a:p>
            <a:endParaRPr lang="en-CA" sz="900" dirty="0">
              <a:solidFill>
                <a:srgbClr val="002060"/>
              </a:solidFill>
            </a:endParaRPr>
          </a:p>
          <a:p>
            <a:r>
              <a:rPr lang="en-CA" dirty="0">
                <a:solidFill>
                  <a:srgbClr val="002060"/>
                </a:solidFill>
              </a:rPr>
              <a:t>a willingness to help themselves and others </a:t>
            </a:r>
          </a:p>
          <a:p>
            <a:endParaRPr lang="en-CA" sz="900" dirty="0">
              <a:solidFill>
                <a:srgbClr val="002060"/>
              </a:solidFill>
            </a:endParaRPr>
          </a:p>
          <a:p>
            <a:r>
              <a:rPr lang="en-CA" dirty="0">
                <a:solidFill>
                  <a:srgbClr val="002060"/>
                </a:solidFill>
              </a:rPr>
              <a:t>the desire to learn</a:t>
            </a:r>
          </a:p>
          <a:p>
            <a:pPr marL="397669" indent="-397669" algn="l">
              <a:buFont typeface="Wingdings" panose="05000000000000000000" pitchFamily="2" charset="2"/>
              <a:buChar char="Ø"/>
            </a:pPr>
            <a:endParaRPr lang="en-US" sz="2400" dirty="0">
              <a:solidFill>
                <a:schemeClr val="tx1"/>
              </a:solidFill>
            </a:endParaRPr>
          </a:p>
          <a:p>
            <a:pPr marL="457200" indent="-457200" algn="l">
              <a:buFont typeface="Wingdings" panose="05000000000000000000" pitchFamily="2" charset="2"/>
              <a:buChar char="Ø"/>
            </a:pPr>
            <a:endParaRPr lang="en-CA" dirty="0">
              <a:solidFill>
                <a:schemeClr val="tx1"/>
              </a:solidFill>
            </a:endParaRPr>
          </a:p>
        </p:txBody>
      </p:sp>
      <p:sp>
        <p:nvSpPr>
          <p:cNvPr id="4" name="Title 1">
            <a:extLst>
              <a:ext uri="{FF2B5EF4-FFF2-40B4-BE49-F238E27FC236}">
                <a16:creationId xmlns:a16="http://schemas.microsoft.com/office/drawing/2014/main" id="{11A22E1F-EA56-D574-CF29-4A83FCF5AF3D}"/>
              </a:ext>
            </a:extLst>
          </p:cNvPr>
          <p:cNvSpPr>
            <a:spLocks noGrp="1"/>
          </p:cNvSpPr>
          <p:nvPr>
            <p:ph type="title"/>
          </p:nvPr>
        </p:nvSpPr>
        <p:spPr/>
        <p:txBody>
          <a:bodyPr>
            <a:normAutofit fontScale="90000"/>
          </a:bodyPr>
          <a:lstStyle/>
          <a:p>
            <a:br>
              <a:rPr lang="en-US" sz="3600" dirty="0">
                <a:ea typeface="Futura" charset="0"/>
                <a:cs typeface="Futura" charset="0"/>
              </a:rPr>
            </a:br>
            <a:r>
              <a:rPr lang="en-US" sz="4000" dirty="0">
                <a:ea typeface="Futura" charset="0"/>
                <a:cs typeface="Futura" charset="0"/>
              </a:rPr>
              <a:t>Who Can Learn Therapeutic Touch</a:t>
            </a:r>
            <a:r>
              <a:rPr lang="en-US" altLang="en-US" sz="4000" baseline="30000" dirty="0">
                <a:solidFill>
                  <a:srgbClr val="002060"/>
                </a:solidFill>
                <a:latin typeface="Arial" panose="020B0604020202020204" pitchFamily="34" charset="0"/>
                <a:ea typeface="Futura"/>
                <a:cs typeface="Futura"/>
              </a:rPr>
              <a:t>®</a:t>
            </a:r>
            <a:r>
              <a:rPr lang="en-US" sz="4000" dirty="0">
                <a:ea typeface="Futura" charset="0"/>
                <a:cs typeface="Futura" charset="0"/>
              </a:rPr>
              <a:t>?</a:t>
            </a:r>
            <a:br>
              <a:rPr lang="en-CA" sz="3600" dirty="0"/>
            </a:br>
            <a:endParaRPr lang="en-CA" dirty="0"/>
          </a:p>
        </p:txBody>
      </p:sp>
      <p:pic>
        <p:nvPicPr>
          <p:cNvPr id="10" name="Picture 9" descr="A close-up of hands touching a light&#10;&#10;AI-generated content may be incorrect.">
            <a:extLst>
              <a:ext uri="{FF2B5EF4-FFF2-40B4-BE49-F238E27FC236}">
                <a16:creationId xmlns:a16="http://schemas.microsoft.com/office/drawing/2014/main" id="{4926BF60-0918-3C28-298D-90F8EE0748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8562" y="4057672"/>
            <a:ext cx="4374876" cy="2308203"/>
          </a:xfrm>
          <a:prstGeom prst="roundRect">
            <a:avLst/>
          </a:prstGeom>
        </p:spPr>
      </p:pic>
      <p:sp>
        <p:nvSpPr>
          <p:cNvPr id="2" name="TextBox 1">
            <a:extLst>
              <a:ext uri="{FF2B5EF4-FFF2-40B4-BE49-F238E27FC236}">
                <a16:creationId xmlns:a16="http://schemas.microsoft.com/office/drawing/2014/main" id="{D379F7F7-D626-E29E-05B0-069B3558492D}"/>
              </a:ext>
            </a:extLst>
          </p:cNvPr>
          <p:cNvSpPr txBox="1"/>
          <p:nvPr/>
        </p:nvSpPr>
        <p:spPr>
          <a:xfrm>
            <a:off x="3908562" y="6306363"/>
            <a:ext cx="1789272" cy="276999"/>
          </a:xfrm>
          <a:prstGeom prst="rect">
            <a:avLst/>
          </a:prstGeom>
          <a:noFill/>
        </p:spPr>
        <p:txBody>
          <a:bodyPr wrap="none" rtlCol="0">
            <a:spAutoFit/>
          </a:bodyPr>
          <a:lstStyle/>
          <a:p>
            <a:r>
              <a:rPr lang="en-CA" sz="1200" dirty="0" err="1">
                <a:solidFill>
                  <a:srgbClr val="002060"/>
                </a:solidFill>
                <a:latin typeface="Arial" panose="020B0604020202020204" pitchFamily="34" charset="0"/>
                <a:cs typeface="Arial" panose="020B0604020202020204" pitchFamily="34" charset="0"/>
              </a:rPr>
              <a:t>GerdAltmann@Pixabay</a:t>
            </a:r>
            <a:endParaRPr lang="en-CA" sz="1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940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1897EA88-FEFA-846A-8D78-2A38FD0A03EB}"/>
              </a:ext>
            </a:extLst>
          </p:cNvPr>
          <p:cNvSpPr txBox="1">
            <a:spLocks/>
          </p:cNvSpPr>
          <p:nvPr/>
        </p:nvSpPr>
        <p:spPr bwMode="auto">
          <a:xfrm>
            <a:off x="700087" y="236538"/>
            <a:ext cx="10791825" cy="1143000"/>
          </a:xfrm>
          <a:prstGeom prst="rect">
            <a:avLst/>
          </a:prstGeom>
          <a:solidFill>
            <a:schemeClr val="bg2"/>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dirty="0">
                <a:solidFill>
                  <a:srgbClr val="002060"/>
                </a:solidFill>
                <a:latin typeface="Arial" panose="020B0604020202020204" pitchFamily="34" charset="0"/>
                <a:ea typeface="Futura"/>
                <a:cs typeface="Futura"/>
              </a:rPr>
              <a:t>How Do We Begin?</a:t>
            </a:r>
            <a:endParaRPr lang="en-CA" altLang="en-US" sz="3600" dirty="0">
              <a:solidFill>
                <a:srgbClr val="00206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825772E-2C08-4307-D1B3-A0F687FBF774}"/>
              </a:ext>
            </a:extLst>
          </p:cNvPr>
          <p:cNvSpPr txBox="1">
            <a:spLocks/>
          </p:cNvSpPr>
          <p:nvPr/>
        </p:nvSpPr>
        <p:spPr>
          <a:xfrm>
            <a:off x="1981200" y="1600201"/>
            <a:ext cx="8229600" cy="4525963"/>
          </a:xfrm>
          <a:prstGeom prst="rect">
            <a:avLst/>
          </a:prstGeom>
        </p:spPr>
        <p:txBody>
          <a:bodyPr>
            <a:normAutofit/>
          </a:bodyPr>
          <a:lstStyle>
            <a:lvl1pPr marL="0" indent="0" algn="ctr" defTabSz="914400" rtl="0" eaLnBrk="1" latinLnBrk="0" hangingPunct="1">
              <a:spcBef>
                <a:spcPct val="20000"/>
              </a:spcBef>
              <a:buFont typeface="Wingdings" panose="05000000000000000000" pitchFamily="2" charset="2"/>
              <a:buNone/>
              <a:defRPr sz="28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spcBef>
                <a:spcPct val="20000"/>
              </a:spcBef>
              <a:buFont typeface="Courier New" panose="02070309020205020404" pitchFamily="49" charset="0"/>
              <a:buNone/>
              <a:defRPr sz="28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2pPr>
            <a:lvl3pPr marL="9144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3pPr>
            <a:lvl4pPr marL="13716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4pPr>
            <a:lvl5pPr marL="18288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r>
              <a:rPr lang="en-US" sz="2600" dirty="0">
                <a:solidFill>
                  <a:srgbClr val="002060"/>
                </a:solidFill>
                <a:ea typeface="Futura" charset="0"/>
                <a:cs typeface="Futura" charset="0"/>
              </a:rPr>
              <a:t>By quieting the Monkey Chatter of the Mind</a:t>
            </a:r>
            <a:endParaRPr lang="en-CA" sz="2600" dirty="0">
              <a:solidFill>
                <a:srgbClr val="002060"/>
              </a:solidFill>
            </a:endParaRPr>
          </a:p>
          <a:p>
            <a:pPr>
              <a:defRPr/>
            </a:pPr>
            <a:endParaRPr lang="en-CA" dirty="0"/>
          </a:p>
        </p:txBody>
      </p:sp>
      <p:pic>
        <p:nvPicPr>
          <p:cNvPr id="21508" name="Picture 4">
            <a:extLst>
              <a:ext uri="{FF2B5EF4-FFF2-40B4-BE49-F238E27FC236}">
                <a16:creationId xmlns:a16="http://schemas.microsoft.com/office/drawing/2014/main" id="{3271C3CD-C24A-C53A-8A7A-E19960B77E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578100"/>
            <a:ext cx="2438400"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14C986-45AC-4D4F-40EE-388C8F32C9BF}"/>
              </a:ext>
            </a:extLst>
          </p:cNvPr>
          <p:cNvSpPr txBox="1"/>
          <p:nvPr/>
        </p:nvSpPr>
        <p:spPr>
          <a:xfrm>
            <a:off x="6724650" y="5715000"/>
            <a:ext cx="729687" cy="276999"/>
          </a:xfrm>
          <a:prstGeom prst="rect">
            <a:avLst/>
          </a:prstGeom>
          <a:noFill/>
        </p:spPr>
        <p:txBody>
          <a:bodyPr wrap="none" rtlCol="0">
            <a:spAutoFit/>
          </a:bodyPr>
          <a:lstStyle/>
          <a:p>
            <a:r>
              <a:rPr lang="en-CA" sz="1200" dirty="0" err="1">
                <a:solidFill>
                  <a:srgbClr val="002060"/>
                </a:solidFill>
                <a:latin typeface="Arial" panose="020B0604020202020204" pitchFamily="34" charset="0"/>
                <a:cs typeface="Arial" panose="020B0604020202020204" pitchFamily="34" charset="0"/>
              </a:rPr>
              <a:t>Pixabay</a:t>
            </a:r>
            <a:endParaRPr lang="en-CA" sz="1200" dirty="0">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D34CC-1D2B-4599-0B7C-FF5B77AF1F74}"/>
              </a:ext>
            </a:extLst>
          </p:cNvPr>
          <p:cNvSpPr>
            <a:spLocks noGrp="1"/>
          </p:cNvSpPr>
          <p:nvPr>
            <p:ph type="title"/>
          </p:nvPr>
        </p:nvSpPr>
        <p:spPr/>
        <p:txBody>
          <a:bodyPr/>
          <a:lstStyle/>
          <a:p>
            <a:r>
              <a:rPr lang="en-CA" dirty="0"/>
              <a:t>Centering – the Doorway to Therapeutic Touch</a:t>
            </a:r>
          </a:p>
        </p:txBody>
      </p:sp>
      <p:sp>
        <p:nvSpPr>
          <p:cNvPr id="3" name="Subtitle 2">
            <a:extLst>
              <a:ext uri="{FF2B5EF4-FFF2-40B4-BE49-F238E27FC236}">
                <a16:creationId xmlns:a16="http://schemas.microsoft.com/office/drawing/2014/main" id="{EA52584F-8F97-4E31-258B-69D20FD521CE}"/>
              </a:ext>
            </a:extLst>
          </p:cNvPr>
          <p:cNvSpPr>
            <a:spLocks noGrp="1"/>
          </p:cNvSpPr>
          <p:nvPr>
            <p:ph sz="quarter" idx="13"/>
          </p:nvPr>
        </p:nvSpPr>
        <p:spPr>
          <a:xfrm>
            <a:off x="4487604" y="1628775"/>
            <a:ext cx="7180521" cy="4686300"/>
          </a:xfrm>
        </p:spPr>
        <p:txBody>
          <a:bodyPr/>
          <a:lstStyle/>
          <a:p>
            <a:pPr marL="268288" lvl="2" indent="0">
              <a:buNone/>
            </a:pPr>
            <a:r>
              <a:rPr lang="en-US" sz="2600" dirty="0">
                <a:solidFill>
                  <a:srgbClr val="002060"/>
                </a:solidFill>
                <a:latin typeface="Arial" panose="020B0604020202020204" pitchFamily="34" charset="0"/>
                <a:cs typeface="Arial" panose="020B0604020202020204" pitchFamily="34" charset="0"/>
              </a:rPr>
              <a:t>Bringing body, emotions, mind, and spirit to a quiet </a:t>
            </a:r>
            <a:r>
              <a:rPr lang="en-US" sz="2600" dirty="0" err="1">
                <a:solidFill>
                  <a:srgbClr val="002060"/>
                </a:solidFill>
                <a:latin typeface="Arial" panose="020B0604020202020204" pitchFamily="34" charset="0"/>
                <a:cs typeface="Arial" panose="020B0604020202020204" pitchFamily="34" charset="0"/>
              </a:rPr>
              <a:t>focussed</a:t>
            </a:r>
            <a:r>
              <a:rPr lang="en-US" sz="2600" dirty="0">
                <a:solidFill>
                  <a:srgbClr val="002060"/>
                </a:solidFill>
                <a:latin typeface="Arial" panose="020B0604020202020204" pitchFamily="34" charset="0"/>
                <a:cs typeface="Arial" panose="020B0604020202020204" pitchFamily="34" charset="0"/>
              </a:rPr>
              <a:t> state of consciousness</a:t>
            </a:r>
          </a:p>
          <a:p>
            <a:pPr marL="725488" lvl="2" indent="-457200"/>
            <a:endParaRPr lang="en-US" sz="1200" dirty="0">
              <a:solidFill>
                <a:srgbClr val="002060"/>
              </a:solidFill>
              <a:latin typeface="Arial" panose="020B0604020202020204" pitchFamily="34" charset="0"/>
              <a:cs typeface="Arial" panose="020B0604020202020204" pitchFamily="34" charset="0"/>
            </a:endParaRPr>
          </a:p>
          <a:p>
            <a:pPr marL="268288" lvl="2" indent="0">
              <a:buNone/>
            </a:pPr>
            <a:r>
              <a:rPr lang="en-US" sz="2600" dirty="0">
                <a:solidFill>
                  <a:srgbClr val="002060"/>
                </a:solidFill>
                <a:latin typeface="Arial" panose="020B0604020202020204" pitchFamily="34" charset="0"/>
                <a:cs typeface="Arial" panose="020B0604020202020204" pitchFamily="34" charset="0"/>
              </a:rPr>
              <a:t>Being in the “present moment” we can be truly supportive to the palliative care client.</a:t>
            </a:r>
          </a:p>
          <a:p>
            <a:pPr marL="725488" lvl="2" indent="-457200"/>
            <a:endParaRPr lang="en-US" sz="1200" dirty="0">
              <a:solidFill>
                <a:srgbClr val="002060"/>
              </a:solidFill>
              <a:latin typeface="Arial" panose="020B0604020202020204" pitchFamily="34" charset="0"/>
              <a:cs typeface="Arial" panose="020B0604020202020204" pitchFamily="34" charset="0"/>
            </a:endParaRPr>
          </a:p>
          <a:p>
            <a:pPr marL="268288" lvl="2" indent="0">
              <a:buNone/>
            </a:pPr>
            <a:r>
              <a:rPr lang="en-US" sz="2600" dirty="0">
                <a:solidFill>
                  <a:srgbClr val="002060"/>
                </a:solidFill>
                <a:latin typeface="Arial" panose="020B0604020202020204" pitchFamily="34" charset="0"/>
                <a:cs typeface="Arial" panose="020B0604020202020204" pitchFamily="34" charset="0"/>
              </a:rPr>
              <a:t>Gives us the ability to cope with whatever our encounter with the client brings us.</a:t>
            </a:r>
          </a:p>
          <a:p>
            <a:pPr marL="725488" lvl="2" indent="-457200"/>
            <a:endParaRPr lang="en-US" sz="1200" dirty="0">
              <a:solidFill>
                <a:srgbClr val="002060"/>
              </a:solidFill>
              <a:latin typeface="Arial" panose="020B0604020202020204" pitchFamily="34" charset="0"/>
              <a:cs typeface="Arial" panose="020B0604020202020204" pitchFamily="34" charset="0"/>
            </a:endParaRPr>
          </a:p>
          <a:p>
            <a:pPr marL="268288" lvl="2" indent="0">
              <a:buNone/>
            </a:pPr>
            <a:r>
              <a:rPr lang="en-US" sz="2600" dirty="0">
                <a:solidFill>
                  <a:srgbClr val="002060"/>
                </a:solidFill>
                <a:latin typeface="Arial" panose="020B0604020202020204" pitchFamily="34" charset="0"/>
                <a:cs typeface="Arial" panose="020B0604020202020204" pitchFamily="34" charset="0"/>
              </a:rPr>
              <a:t>Centering is the key to our compassion</a:t>
            </a:r>
          </a:p>
          <a:p>
            <a:endParaRPr lang="en-CA" dirty="0"/>
          </a:p>
        </p:txBody>
      </p:sp>
      <p:pic>
        <p:nvPicPr>
          <p:cNvPr id="8" name="Content Placeholder 4">
            <a:extLst>
              <a:ext uri="{FF2B5EF4-FFF2-40B4-BE49-F238E27FC236}">
                <a16:creationId xmlns:a16="http://schemas.microsoft.com/office/drawing/2014/main" id="{46EDA2E5-0752-9025-F260-FC85A43B86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361" y="2551555"/>
            <a:ext cx="3630237" cy="2410704"/>
          </a:xfrm>
          <a:prstGeom prst="roundRect">
            <a:avLst/>
          </a:prstGeom>
        </p:spPr>
      </p:pic>
      <p:pic>
        <p:nvPicPr>
          <p:cNvPr id="9" name="Picture 8">
            <a:extLst>
              <a:ext uri="{FF2B5EF4-FFF2-40B4-BE49-F238E27FC236}">
                <a16:creationId xmlns:a16="http://schemas.microsoft.com/office/drawing/2014/main" id="{4B2B7830-B088-49C1-CF67-DE4C87B3F3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011" y="4665527"/>
            <a:ext cx="1036430" cy="973273"/>
          </a:xfrm>
          <a:prstGeom prst="rect">
            <a:avLst/>
          </a:prstGeom>
        </p:spPr>
      </p:pic>
      <p:pic>
        <p:nvPicPr>
          <p:cNvPr id="10" name="Picture 9">
            <a:extLst>
              <a:ext uri="{FF2B5EF4-FFF2-40B4-BE49-F238E27FC236}">
                <a16:creationId xmlns:a16="http://schemas.microsoft.com/office/drawing/2014/main" id="{781FF9E2-2C06-E4BC-D11F-8BB0D8BB76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4371" y="3713481"/>
            <a:ext cx="518269" cy="486687"/>
          </a:xfrm>
          <a:prstGeom prst="rect">
            <a:avLst/>
          </a:prstGeom>
        </p:spPr>
      </p:pic>
      <p:sp>
        <p:nvSpPr>
          <p:cNvPr id="4" name="TextBox 3">
            <a:extLst>
              <a:ext uri="{FF2B5EF4-FFF2-40B4-BE49-F238E27FC236}">
                <a16:creationId xmlns:a16="http://schemas.microsoft.com/office/drawing/2014/main" id="{D835C7CB-5EE0-1444-0A23-629016ABC5EE}"/>
              </a:ext>
            </a:extLst>
          </p:cNvPr>
          <p:cNvSpPr txBox="1"/>
          <p:nvPr/>
        </p:nvSpPr>
        <p:spPr>
          <a:xfrm>
            <a:off x="2717817" y="5013663"/>
            <a:ext cx="1633781" cy="276999"/>
          </a:xfrm>
          <a:prstGeom prst="rect">
            <a:avLst/>
          </a:prstGeom>
          <a:noFill/>
        </p:spPr>
        <p:txBody>
          <a:bodyPr wrap="none" rtlCol="0">
            <a:spAutoFit/>
          </a:bodyPr>
          <a:lstStyle/>
          <a:p>
            <a:r>
              <a:rPr lang="en-CA" sz="1200" dirty="0" err="1">
                <a:solidFill>
                  <a:srgbClr val="002060"/>
                </a:solidFill>
                <a:latin typeface="Arial" panose="020B0604020202020204" pitchFamily="34" charset="0"/>
                <a:cs typeface="Arial" panose="020B0604020202020204" pitchFamily="34" charset="0"/>
              </a:rPr>
              <a:t>Thgmueller@pixabay</a:t>
            </a:r>
            <a:endParaRPr lang="en-CA" sz="1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8890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2BC38-A0CF-1EBD-F322-5AD3A4BBFB84}"/>
              </a:ext>
            </a:extLst>
          </p:cNvPr>
          <p:cNvSpPr>
            <a:spLocks noGrp="1"/>
          </p:cNvSpPr>
          <p:nvPr>
            <p:ph type="title"/>
          </p:nvPr>
        </p:nvSpPr>
        <p:spPr/>
        <p:txBody>
          <a:bodyPr/>
          <a:lstStyle/>
          <a:p>
            <a:r>
              <a:rPr lang="en-CA" dirty="0"/>
              <a:t>What is Therapeutic Touch?</a:t>
            </a:r>
          </a:p>
        </p:txBody>
      </p:sp>
      <p:graphicFrame>
        <p:nvGraphicFramePr>
          <p:cNvPr id="4" name="Content Placeholder 2">
            <a:extLst>
              <a:ext uri="{FF2B5EF4-FFF2-40B4-BE49-F238E27FC236}">
                <a16:creationId xmlns:a16="http://schemas.microsoft.com/office/drawing/2014/main" id="{1E44E463-E82F-1F6B-E214-81898C54B709}"/>
              </a:ext>
            </a:extLst>
          </p:cNvPr>
          <p:cNvGraphicFramePr>
            <a:graphicFrameLocks noGrp="1"/>
          </p:cNvGraphicFramePr>
          <p:nvPr>
            <p:ph sz="quarter" idx="13"/>
          </p:nvPr>
        </p:nvGraphicFramePr>
        <p:xfrm>
          <a:off x="497656" y="1633329"/>
          <a:ext cx="5598343" cy="4743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3">
            <a:extLst>
              <a:ext uri="{FF2B5EF4-FFF2-40B4-BE49-F238E27FC236}">
                <a16:creationId xmlns:a16="http://schemas.microsoft.com/office/drawing/2014/main" id="{8E856066-0BB3-B62D-6380-EF6931AEEF5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15050" y="2106917"/>
            <a:ext cx="5103043" cy="379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ands reaching for the sun&#10;&#10;AI-generated content may be incorrect.">
            <a:extLst>
              <a:ext uri="{FF2B5EF4-FFF2-40B4-BE49-F238E27FC236}">
                <a16:creationId xmlns:a16="http://schemas.microsoft.com/office/drawing/2014/main" id="{FEB37F0E-CCF4-0EEF-8F5E-9BC10D943B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0915" y="2965192"/>
            <a:ext cx="1629153" cy="1740158"/>
          </a:xfrm>
          <a:prstGeom prst="heart">
            <a:avLst/>
          </a:prstGeom>
        </p:spPr>
      </p:pic>
    </p:spTree>
    <p:extLst>
      <p:ext uri="{BB962C8B-B14F-4D97-AF65-F5344CB8AC3E}">
        <p14:creationId xmlns:p14="http://schemas.microsoft.com/office/powerpoint/2010/main" val="1279138053"/>
      </p:ext>
    </p:extLst>
  </p:cSld>
  <p:clrMapOvr>
    <a:masterClrMapping/>
  </p:clrMapOvr>
</p:sld>
</file>

<file path=ppt/theme/theme1.xml><?xml version="1.0" encoding="utf-8"?>
<a:theme xmlns:a="http://schemas.openxmlformats.org/drawingml/2006/main" name="TTNO Basic">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10034</TotalTime>
  <Words>2787</Words>
  <Application>Microsoft Office PowerPoint</Application>
  <PresentationFormat>Widescreen</PresentationFormat>
  <Paragraphs>567</Paragraphs>
  <Slides>48</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Calibri</vt:lpstr>
      <vt:lpstr>Futura</vt:lpstr>
      <vt:lpstr>Georgia</vt:lpstr>
      <vt:lpstr>Times New Roman</vt:lpstr>
      <vt:lpstr>Verdana</vt:lpstr>
      <vt:lpstr>Wingdings</vt:lpstr>
      <vt:lpstr>TTNO Basic</vt:lpstr>
      <vt:lpstr>PowerPoint Presentation</vt:lpstr>
      <vt:lpstr>PowerPoint Presentation</vt:lpstr>
      <vt:lpstr>What Complementary Therapies Do You Use?</vt:lpstr>
      <vt:lpstr>Did You Ever Notice?</vt:lpstr>
      <vt:lpstr>History of Therapeutic Touch</vt:lpstr>
      <vt:lpstr> Who Can Learn Therapeutic Touch®? </vt:lpstr>
      <vt:lpstr>PowerPoint Presentation</vt:lpstr>
      <vt:lpstr>Centering – the Doorway to Therapeutic Touch</vt:lpstr>
      <vt:lpstr>What is Therapeutic Touch?</vt:lpstr>
      <vt:lpstr>Therapeutic Touch Assumptions</vt:lpstr>
      <vt:lpstr>Did You Ever Notice?</vt:lpstr>
      <vt:lpstr>Energy Fields</vt:lpstr>
      <vt:lpstr>The Human Energy Fields</vt:lpstr>
      <vt:lpstr>The Human Energy Fields</vt:lpstr>
      <vt:lpstr>The Human Energy Fields</vt:lpstr>
      <vt:lpstr>The Human Energy Fields</vt:lpstr>
      <vt:lpstr>The Human Energy Fields</vt:lpstr>
      <vt:lpstr>The Human Energy Fields</vt:lpstr>
      <vt:lpstr>Our Fields Share the Same Space</vt:lpstr>
      <vt:lpstr>Grounding for Ourselves</vt:lpstr>
      <vt:lpstr> Benefits of Therapeutic Touch –  From Research and Clinical Experience </vt:lpstr>
      <vt:lpstr>Added Benefits</vt:lpstr>
      <vt:lpstr>Self-Compassion</vt:lpstr>
      <vt:lpstr>Therapeutic Touch &amp; Palliative Care</vt:lpstr>
      <vt:lpstr>Therapeutic Touch &amp; Palliative Care</vt:lpstr>
      <vt:lpstr>PowerPoint Presentation</vt:lpstr>
      <vt:lpstr>Let’s Hear from the Volunteer Coordinator</vt:lpstr>
      <vt:lpstr>A question That May Be Asked</vt:lpstr>
      <vt:lpstr>A Question That May Be Asked</vt:lpstr>
      <vt:lpstr>What the Research Says</vt:lpstr>
      <vt:lpstr>What the Research Says</vt:lpstr>
      <vt:lpstr>What the Research Says</vt:lpstr>
      <vt:lpstr>Words from a Palliative Care Client</vt:lpstr>
      <vt:lpstr>Let’s Hear from a Volunteer</vt:lpstr>
      <vt:lpstr>The Gifts of Centering</vt:lpstr>
      <vt:lpstr>The Gifts of Centering</vt:lpstr>
      <vt:lpstr>The Gifts of Therapeutic Touch</vt:lpstr>
      <vt:lpstr>What About Us?</vt:lpstr>
      <vt:lpstr>Be Your Own Healer:  Self-Care with Therapeutic Touch</vt:lpstr>
      <vt:lpstr>Self-Compassion</vt:lpstr>
      <vt:lpstr>Self-Care</vt:lpstr>
      <vt:lpstr>Self-Care Testimonial</vt:lpstr>
      <vt:lpstr>The Therapeutic Touch Session</vt:lpstr>
      <vt:lpstr>A Question for You</vt:lpstr>
      <vt:lpstr>Your Opportunities</vt:lpstr>
      <vt:lpstr>PowerPoint Presentation</vt:lpstr>
      <vt:lpstr>Your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Cooke</dc:creator>
  <cp:lastModifiedBy>Debbie Brear</cp:lastModifiedBy>
  <cp:revision>128</cp:revision>
  <dcterms:created xsi:type="dcterms:W3CDTF">2017-03-07T21:34:21Z</dcterms:created>
  <dcterms:modified xsi:type="dcterms:W3CDTF">2025-06-29T00:28:31Z</dcterms:modified>
</cp:coreProperties>
</file>